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4"/>
  </p:sldMasterIdLst>
  <p:notesMasterIdLst>
    <p:notesMasterId r:id="rId23"/>
  </p:notesMasterIdLst>
  <p:handoutMasterIdLst>
    <p:handoutMasterId r:id="rId24"/>
  </p:handoutMasterIdLst>
  <p:sldIdLst>
    <p:sldId id="256" r:id="rId5"/>
    <p:sldId id="340" r:id="rId6"/>
    <p:sldId id="257" r:id="rId7"/>
    <p:sldId id="372" r:id="rId8"/>
    <p:sldId id="374" r:id="rId9"/>
    <p:sldId id="375" r:id="rId10"/>
    <p:sldId id="356" r:id="rId11"/>
    <p:sldId id="357" r:id="rId12"/>
    <p:sldId id="371" r:id="rId13"/>
    <p:sldId id="352" r:id="rId14"/>
    <p:sldId id="368" r:id="rId15"/>
    <p:sldId id="342" r:id="rId16"/>
    <p:sldId id="365" r:id="rId17"/>
    <p:sldId id="367" r:id="rId18"/>
    <p:sldId id="364" r:id="rId19"/>
    <p:sldId id="339" r:id="rId20"/>
    <p:sldId id="335" r:id="rId21"/>
    <p:sldId id="362" r:id="rId22"/>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ED7"/>
    <a:srgbClr val="FF81D2"/>
    <a:srgbClr val="FF71CC"/>
    <a:srgbClr val="D5B6F3"/>
    <a:srgbClr val="DD89E5"/>
    <a:srgbClr val="E5B1EF"/>
    <a:srgbClr val="AD85EC"/>
    <a:srgbClr val="20144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3725" autoAdjust="0"/>
  </p:normalViewPr>
  <p:slideViewPr>
    <p:cSldViewPr snapToGrid="0">
      <p:cViewPr varScale="1">
        <p:scale>
          <a:sx n="67" d="100"/>
          <a:sy n="67" d="100"/>
        </p:scale>
        <p:origin x="858"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28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3CD410-5E2E-4080-A893-907D31D22CB3}" type="doc">
      <dgm:prSet loTypeId="urn:microsoft.com/office/officeart/2017/3/layout/HorizontalLabelsTimeline" loCatId="other" qsTypeId="urn:microsoft.com/office/officeart/2005/8/quickstyle/simple1" qsCatId="simple" csTypeId="urn:microsoft.com/office/officeart/2005/8/colors/accent2_5" csCatId="accent2" phldr="1"/>
      <dgm:spPr/>
      <dgm:t>
        <a:bodyPr rtlCol="0"/>
        <a:lstStyle/>
        <a:p>
          <a:pPr rtl="0"/>
          <a:endParaRPr lang="en-US"/>
        </a:p>
      </dgm:t>
    </dgm:pt>
    <dgm:pt modelId="{D423FB80-F2BD-4DDE-80B1-76F84FE09A02}">
      <dgm:prSet phldrT="[Text]" phldr="0" custT="1"/>
      <dgm:spPr>
        <a:solidFill>
          <a:srgbClr val="FF81D2">
            <a:alpha val="89804"/>
          </a:srgbClr>
        </a:solidFill>
        <a:ln>
          <a:noFill/>
        </a:ln>
      </dgm:spPr>
      <dgm:t>
        <a:bodyPr rtlCol="0"/>
        <a:lstStyle/>
        <a:p>
          <a:pPr>
            <a:defRPr b="1"/>
          </a:pPr>
          <a:r>
            <a:rPr lang="ja-JP" altLang="en-US" sz="1800" b="0" noProof="0" dirty="0">
              <a:latin typeface="Meiryo UI" panose="020B0604030504040204" pitchFamily="50" charset="-128"/>
              <a:ea typeface="Meiryo UI" panose="020B0604030504040204" pitchFamily="50" charset="-128"/>
            </a:rPr>
            <a:t>ログイン機能​​</a:t>
          </a:r>
        </a:p>
      </dgm:t>
    </dgm:pt>
    <dgm:pt modelId="{9B1CA3FF-D252-4AF5-8F50-CFC93ACA9175}" type="parTrans" cxnId="{5BF3B7B1-A779-4E2D-8625-77DE0CA38FEE}">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EBE862E1-9761-4AA7-AA00-BD79FA3B27DD}" type="sibTrans" cxnId="{5BF3B7B1-A779-4E2D-8625-77DE0CA38FEE}">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A9FB790A-3E33-4887-962E-7206A01AD84F}">
      <dgm:prSet phldrT="[Text]" custT="1"/>
      <dgm:spPr/>
      <dgm:t>
        <a:bodyPr rtlCol="0"/>
        <a:lstStyle/>
        <a:p>
          <a:endParaRPr kumimoji="1" lang="en-US" altLang="ja-JP" sz="1200" noProof="0" dirty="0">
            <a:latin typeface="Meiryo UI" panose="020B0604030504040204" pitchFamily="50" charset="-128"/>
            <a:ea typeface="Meiryo UI" panose="020B0604030504040204" pitchFamily="50" charset="-128"/>
          </a:endParaRPr>
        </a:p>
        <a:p>
          <a:endParaRPr kumimoji="1" lang="en-US" altLang="ja-JP" sz="1200" noProof="0" dirty="0">
            <a:latin typeface="Meiryo UI" panose="020B0604030504040204" pitchFamily="50" charset="-128"/>
            <a:ea typeface="Meiryo UI" panose="020B0604030504040204" pitchFamily="50" charset="-128"/>
          </a:endParaRPr>
        </a:p>
        <a:p>
          <a:endParaRPr kumimoji="1" lang="en-US" altLang="ja-JP" sz="1200" noProof="0" dirty="0">
            <a:latin typeface="Meiryo UI" panose="020B0604030504040204" pitchFamily="50" charset="-128"/>
            <a:ea typeface="Meiryo UI" panose="020B0604030504040204" pitchFamily="50" charset="-128"/>
          </a:endParaRPr>
        </a:p>
        <a:p>
          <a:r>
            <a:rPr kumimoji="1" lang="ja-JP" altLang="en-US" sz="1200" noProof="0" dirty="0">
              <a:latin typeface="Meiryo UI" panose="020B0604030504040204" pitchFamily="50" charset="-128"/>
              <a:ea typeface="Meiryo UI" panose="020B0604030504040204" pitchFamily="50" charset="-128"/>
            </a:rPr>
            <a:t>直近二日分を表示する</a:t>
          </a:r>
        </a:p>
        <a:p>
          <a:r>
            <a:rPr kumimoji="1" lang="ja-JP" altLang="en-US" sz="1200" noProof="0" dirty="0">
              <a:latin typeface="Meiryo UI" panose="020B0604030504040204" pitchFamily="50" charset="-128"/>
              <a:ea typeface="Meiryo UI" panose="020B0604030504040204" pitchFamily="50" charset="-128"/>
            </a:rPr>
            <a:t>・スケジュールを編集し更新ができる</a:t>
          </a:r>
          <a:endParaRPr lang="ja-JP" altLang="en-US" sz="1200" noProof="0" dirty="0">
            <a:latin typeface="Meiryo UI" panose="020B0604030504040204" pitchFamily="50" charset="-128"/>
            <a:ea typeface="Meiryo UI" panose="020B0604030504040204" pitchFamily="50" charset="-128"/>
          </a:endParaRPr>
        </a:p>
      </dgm:t>
    </dgm:pt>
    <dgm:pt modelId="{2E34BE83-4A83-4B5F-8976-D4AC57FE5007}" type="parTrans" cxnId="{607143D0-C26B-448B-8E8C-A8A46198F0C6}">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A18338C2-0675-4B1C-898F-3D939F41C34C}" type="sibTrans" cxnId="{607143D0-C26B-448B-8E8C-A8A46198F0C6}">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8A93A940-284B-49B0-9D89-5FA2B3B3C7E5}">
      <dgm:prSet phldrT="[Text]" phldr="0" custT="1"/>
      <dgm:spPr>
        <a:solidFill>
          <a:srgbClr val="FF71CC"/>
        </a:solidFill>
        <a:ln>
          <a:noFill/>
        </a:ln>
      </dgm:spPr>
      <dgm:t>
        <a:bodyPr rtlCol="0"/>
        <a:lstStyle/>
        <a:p>
          <a:pPr>
            <a:defRPr b="1"/>
          </a:pPr>
          <a:r>
            <a:rPr lang="ja-JP" altLang="en-US" sz="1800" b="0" noProof="0" dirty="0">
              <a:latin typeface="Meiryo UI" panose="020B0604030504040204" pitchFamily="50" charset="-128"/>
              <a:ea typeface="Meiryo UI" panose="020B0604030504040204" pitchFamily="50" charset="-128"/>
            </a:rPr>
            <a:t>スケジュール機能​​</a:t>
          </a:r>
        </a:p>
      </dgm:t>
    </dgm:pt>
    <dgm:pt modelId="{CD96219D-3688-4138-ACC9-901ED9FEACCC}" type="parTrans" cxnId="{982D7B44-1518-4DD0-82D4-8A3901DD95E9}">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E0447E4A-3C15-4884-AEBE-804149EBD331}" type="sibTrans" cxnId="{982D7B44-1518-4DD0-82D4-8A3901DD95E9}">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6BA5F3BE-D53A-42E0-A7FE-674B99BD07E6}">
      <dgm:prSet phldrT="[Text]" custT="1"/>
      <dgm:spPr/>
      <dgm:t>
        <a:bodyPr rtlCol="0"/>
        <a:lstStyle/>
        <a:p>
          <a:r>
            <a:rPr kumimoji="1" lang="ja-JP" altLang="en-US" sz="1200" b="0" i="0" u="none" noProof="0" dirty="0">
              <a:latin typeface="Meiryo UI" panose="020B0604030504040204" pitchFamily="50" charset="-128"/>
              <a:ea typeface="Meiryo UI" panose="020B0604030504040204" pitchFamily="50" charset="-128"/>
            </a:rPr>
            <a:t>・直近二日分を表示する</a:t>
          </a:r>
          <a:endParaRPr lang="ja-JP" altLang="en-US" sz="1200" noProof="0" dirty="0">
            <a:latin typeface="Meiryo UI" panose="020B0604030504040204" pitchFamily="50" charset="-128"/>
            <a:ea typeface="Meiryo UI" panose="020B0604030504040204" pitchFamily="50" charset="-128"/>
          </a:endParaRPr>
        </a:p>
      </dgm:t>
    </dgm:pt>
    <dgm:pt modelId="{9484BBA1-86EE-4AA2-B94A-A26EED0EFB1E}" type="parTrans" cxnId="{6AEB3B94-8522-4F42-A6BC-BC55C5AED92F}">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48C67DB7-8AA6-454C-83AE-A16B3B9F45FF}" type="sibTrans" cxnId="{6AEB3B94-8522-4F42-A6BC-BC55C5AED92F}">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B7EAF83C-E1E2-4060-A15C-5B683F5ABDB6}">
      <dgm:prSet phldrT="[Text]" custT="1"/>
      <dgm:spPr>
        <a:solidFill>
          <a:srgbClr val="FF8ED7"/>
        </a:solidFill>
        <a:ln>
          <a:noFill/>
        </a:ln>
      </dgm:spPr>
      <dgm:t>
        <a:bodyPr rtlCol="0"/>
        <a:lstStyle/>
        <a:p>
          <a:pPr>
            <a:defRPr b="1"/>
          </a:pPr>
          <a:r>
            <a:rPr lang="ja-JP" altLang="en-US" sz="1800" b="0" noProof="0" dirty="0">
              <a:latin typeface="Meiryo UI" panose="020B0604030504040204" pitchFamily="50" charset="-128"/>
              <a:ea typeface="Meiryo UI" panose="020B0604030504040204" pitchFamily="50" charset="-128"/>
            </a:rPr>
            <a:t>レシピ機能​​</a:t>
          </a:r>
        </a:p>
      </dgm:t>
    </dgm:pt>
    <dgm:pt modelId="{0F3BE3E5-5F26-4F55-8287-A3DAF6BD4A08}" type="parTrans" cxnId="{063B7E65-C8C7-4BC7-B7D8-3E116985E120}">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416A6271-B608-4CBB-91A0-4462E64B7A8D}" type="sibTrans" cxnId="{063B7E65-C8C7-4BC7-B7D8-3E116985E120}">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BF5CD713-2E7F-4FA2-A365-0158844247C1}">
      <dgm:prSet phldrT="[Text]" custT="1"/>
      <dgm:spPr>
        <a:solidFill>
          <a:srgbClr val="FF71CC"/>
        </a:solidFill>
        <a:ln>
          <a:noFill/>
        </a:ln>
      </dgm:spPr>
      <dgm:t>
        <a:bodyPr rtlCol="0"/>
        <a:lstStyle/>
        <a:p>
          <a:pPr>
            <a:defRPr b="1"/>
          </a:pPr>
          <a:r>
            <a:rPr lang="ja-JP" altLang="en-US" sz="1800" b="0" noProof="0" dirty="0">
              <a:latin typeface="Meiryo UI" panose="020B0604030504040204" pitchFamily="50" charset="-128"/>
              <a:ea typeface="Meiryo UI" panose="020B0604030504040204" pitchFamily="50" charset="-128"/>
            </a:rPr>
            <a:t>旅行機能​​</a:t>
          </a:r>
        </a:p>
      </dgm:t>
    </dgm:pt>
    <dgm:pt modelId="{4B1EFBBB-DB3F-4353-84A5-217D60B77662}" type="parTrans" cxnId="{0938E3E3-4DD8-4069-97E7-7CBBEBFE5A13}">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1E7CF33D-04A9-4522-B84F-6C2C1CF2D6AD}" type="sibTrans" cxnId="{0938E3E3-4DD8-4069-97E7-7CBBEBFE5A13}">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0F28F38F-17E7-44A8-973E-FC94684377B5}">
      <dgm:prSet phldrT="[Text]" custT="1"/>
      <dgm:spPr/>
      <dgm:t>
        <a:bodyPr rtlCol="0"/>
        <a:lstStyle/>
        <a:p>
          <a:r>
            <a:rPr kumimoji="1" lang="ja-JP" altLang="ja-JP" sz="1200" b="0" i="0" u="none" noProof="0" dirty="0">
              <a:latin typeface="Meiryo UI" panose="020B0604030504040204" pitchFamily="50" charset="-128"/>
              <a:ea typeface="Meiryo UI" panose="020B0604030504040204" pitchFamily="50" charset="-128"/>
            </a:rPr>
            <a:t>・おすすめのレシピを表示する</a:t>
          </a:r>
          <a:endParaRPr lang="ja-JP" altLang="en-US" sz="1200" noProof="0" dirty="0">
            <a:latin typeface="Meiryo UI" panose="020B0604030504040204" pitchFamily="50" charset="-128"/>
            <a:ea typeface="Meiryo UI" panose="020B0604030504040204" pitchFamily="50" charset="-128"/>
          </a:endParaRPr>
        </a:p>
      </dgm:t>
    </dgm:pt>
    <dgm:pt modelId="{72535623-2685-4634-9155-926D36DD275F}" type="parTrans" cxnId="{9E1E0922-367E-4D59-B87A-D6127405DD9B}">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8BE4C846-C26B-4FA4-83A2-4C9007AFA3E9}" type="sibTrans" cxnId="{9E1E0922-367E-4D59-B87A-D6127405DD9B}">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71E65531-AFB8-400F-8A0E-3D2D8EB02527}">
      <dgm:prSet phldrT="[Text]" custT="1"/>
      <dgm:spPr/>
      <dgm:t>
        <a:bodyPr rtlCol="0"/>
        <a:lstStyle/>
        <a:p>
          <a:r>
            <a:rPr kumimoji="1" lang="ja-JP" altLang="en-US" sz="1200" b="0" i="0" u="none" noProof="0" dirty="0">
              <a:latin typeface="Meiryo UI" panose="020B0604030504040204" pitchFamily="50" charset="-128"/>
              <a:ea typeface="Meiryo UI" panose="020B0604030504040204" pitchFamily="50" charset="-128"/>
            </a:rPr>
            <a:t>・その月のおススメの旅行先を表示する</a:t>
          </a:r>
          <a:endParaRPr kumimoji="1" lang="en-US" altLang="ja-JP" sz="1200" b="0" i="0" u="none" noProof="0" dirty="0">
            <a:latin typeface="Meiryo UI" panose="020B0604030504040204" pitchFamily="50" charset="-128"/>
            <a:ea typeface="Meiryo UI" panose="020B0604030504040204" pitchFamily="50" charset="-128"/>
          </a:endParaRPr>
        </a:p>
        <a:p>
          <a:endParaRPr lang="ja-JP" altLang="en-US" sz="1200" noProof="0" dirty="0">
            <a:latin typeface="Meiryo UI" panose="020B0604030504040204" pitchFamily="50" charset="-128"/>
            <a:ea typeface="Meiryo UI" panose="020B0604030504040204" pitchFamily="50" charset="-128"/>
          </a:endParaRPr>
        </a:p>
      </dgm:t>
    </dgm:pt>
    <dgm:pt modelId="{CDBCD6FE-99D6-4D1C-ACCC-ACD1054C98A6}" type="parTrans" cxnId="{806EAB44-63AA-464E-AE88-604149F91859}">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C5802CBE-AD20-4AAE-8010-3C10BC564C65}" type="sibTrans" cxnId="{806EAB44-63AA-464E-AE88-604149F91859}">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826877CC-B098-4712-9679-D5ECF275AE3A}">
      <dgm:prSet custT="1"/>
      <dgm:spPr/>
      <dgm:t>
        <a:bodyPr/>
        <a:lstStyle/>
        <a:p>
          <a:r>
            <a:rPr kumimoji="1" lang="ja-JP" altLang="en-US" sz="1200" b="0" i="0" u="none" noProof="0" dirty="0">
              <a:latin typeface="Meiryo UI" panose="020B0604030504040204" pitchFamily="50" charset="-128"/>
              <a:ea typeface="Meiryo UI" panose="020B0604030504040204" pitchFamily="50" charset="-128"/>
            </a:rPr>
            <a:t>・月ごとにカレンダーを表示する</a:t>
          </a:r>
        </a:p>
      </dgm:t>
    </dgm:pt>
    <dgm:pt modelId="{C67B52D4-020A-4416-81FB-205E9D9E65ED}" type="parTrans" cxnId="{7CD4FE1F-F39E-49C8-87A0-51735A947CD9}">
      <dgm:prSet/>
      <dgm:spPr/>
      <dgm:t>
        <a:bodyPr/>
        <a:lstStyle/>
        <a:p>
          <a:endParaRPr kumimoji="1" lang="ja-JP" altLang="en-US"/>
        </a:p>
      </dgm:t>
    </dgm:pt>
    <dgm:pt modelId="{76775E01-7E12-4BF6-AB99-A814E2C8C9FF}" type="sibTrans" cxnId="{7CD4FE1F-F39E-49C8-87A0-51735A947CD9}">
      <dgm:prSet/>
      <dgm:spPr/>
      <dgm:t>
        <a:bodyPr/>
        <a:lstStyle/>
        <a:p>
          <a:endParaRPr kumimoji="1" lang="ja-JP" altLang="en-US"/>
        </a:p>
      </dgm:t>
    </dgm:pt>
    <dgm:pt modelId="{93B29941-C2D1-4EF4-8551-A8174F95A495}">
      <dgm:prSet custT="1"/>
      <dgm:spPr/>
      <dgm:t>
        <a:bodyPr/>
        <a:lstStyle/>
        <a:p>
          <a:r>
            <a:rPr kumimoji="1" lang="ja-JP" altLang="en-US" sz="1200" b="0" i="0" u="none" noProof="0" dirty="0">
              <a:latin typeface="Meiryo UI" panose="020B0604030504040204" pitchFamily="50" charset="-128"/>
              <a:ea typeface="Meiryo UI" panose="020B0604030504040204" pitchFamily="50" charset="-128"/>
            </a:rPr>
            <a:t>・指定した日付のスケジュールを登録する</a:t>
          </a:r>
        </a:p>
      </dgm:t>
    </dgm:pt>
    <dgm:pt modelId="{CFFECD03-7E89-4EDD-81F8-6F739572D7C2}" type="parTrans" cxnId="{EB8C99A4-D6DE-4A29-81BC-F1938C1199A4}">
      <dgm:prSet/>
      <dgm:spPr/>
      <dgm:t>
        <a:bodyPr/>
        <a:lstStyle/>
        <a:p>
          <a:endParaRPr kumimoji="1" lang="ja-JP" altLang="en-US"/>
        </a:p>
      </dgm:t>
    </dgm:pt>
    <dgm:pt modelId="{4F46E703-5522-40C4-9D2A-2D533D56B8E6}" type="sibTrans" cxnId="{EB8C99A4-D6DE-4A29-81BC-F1938C1199A4}">
      <dgm:prSet/>
      <dgm:spPr/>
      <dgm:t>
        <a:bodyPr/>
        <a:lstStyle/>
        <a:p>
          <a:endParaRPr kumimoji="1" lang="ja-JP" altLang="en-US"/>
        </a:p>
      </dgm:t>
    </dgm:pt>
    <dgm:pt modelId="{DA1A33D2-CC98-416A-A01F-3AD5B8F4BDAA}">
      <dgm:prSet custT="1"/>
      <dgm:spPr/>
      <dgm:t>
        <a:bodyPr/>
        <a:lstStyle/>
        <a:p>
          <a:r>
            <a:rPr kumimoji="1" lang="ja-JP" altLang="ja-JP" sz="1200" b="0" i="0" u="none" noProof="0" dirty="0">
              <a:latin typeface="Meiryo UI" panose="020B0604030504040204" pitchFamily="50" charset="-128"/>
              <a:ea typeface="Meiryo UI" panose="020B0604030504040204" pitchFamily="50" charset="-128"/>
            </a:rPr>
            <a:t>・ジャンル別で検索結果を表示する</a:t>
          </a:r>
        </a:p>
      </dgm:t>
    </dgm:pt>
    <dgm:pt modelId="{50B8FE1A-34BE-4521-82B8-C6E04457DD95}" type="parTrans" cxnId="{D33AFE2E-2001-46D9-A665-A7B580B08386}">
      <dgm:prSet/>
      <dgm:spPr/>
      <dgm:t>
        <a:bodyPr/>
        <a:lstStyle/>
        <a:p>
          <a:endParaRPr kumimoji="1" lang="ja-JP" altLang="en-US"/>
        </a:p>
      </dgm:t>
    </dgm:pt>
    <dgm:pt modelId="{5CB87259-12DC-4300-8EEA-F23063C58BC5}" type="sibTrans" cxnId="{D33AFE2E-2001-46D9-A665-A7B580B08386}">
      <dgm:prSet/>
      <dgm:spPr/>
      <dgm:t>
        <a:bodyPr/>
        <a:lstStyle/>
        <a:p>
          <a:endParaRPr kumimoji="1" lang="ja-JP" altLang="en-US"/>
        </a:p>
      </dgm:t>
    </dgm:pt>
    <dgm:pt modelId="{4EAA33A2-CF0D-46DF-BAB7-8F0E8C6F7EF0}">
      <dgm:prSet custT="1"/>
      <dgm:spPr/>
      <dgm:t>
        <a:bodyPr/>
        <a:lstStyle/>
        <a:p>
          <a:endParaRPr kumimoji="1" lang="ja-JP" altLang="ja-JP" sz="1200" b="0" i="0" u="none" noProof="0" dirty="0">
            <a:latin typeface="Meiryo UI" panose="020B0604030504040204" pitchFamily="50" charset="-128"/>
            <a:ea typeface="Meiryo UI" panose="020B0604030504040204" pitchFamily="50" charset="-128"/>
          </a:endParaRPr>
        </a:p>
      </dgm:t>
    </dgm:pt>
    <dgm:pt modelId="{C1F52041-8EA1-4617-ACA1-006ACB3239B5}" type="parTrans" cxnId="{13FE8C7E-9A9C-4878-B11C-9F44847533B6}">
      <dgm:prSet/>
      <dgm:spPr/>
      <dgm:t>
        <a:bodyPr/>
        <a:lstStyle/>
        <a:p>
          <a:endParaRPr kumimoji="1" lang="ja-JP" altLang="en-US"/>
        </a:p>
      </dgm:t>
    </dgm:pt>
    <dgm:pt modelId="{4E41ED02-0A4A-49DD-917F-9731FBEAA681}" type="sibTrans" cxnId="{13FE8C7E-9A9C-4878-B11C-9F44847533B6}">
      <dgm:prSet/>
      <dgm:spPr/>
      <dgm:t>
        <a:bodyPr/>
        <a:lstStyle/>
        <a:p>
          <a:endParaRPr kumimoji="1" lang="ja-JP" altLang="en-US"/>
        </a:p>
      </dgm:t>
    </dgm:pt>
    <dgm:pt modelId="{245E128E-7700-4C91-9411-CDD1DCA94D67}">
      <dgm:prSet phldrT="[Text]" custT="1"/>
      <dgm:spPr/>
      <dgm:t>
        <a:bodyPr rtlCol="0"/>
        <a:lstStyle/>
        <a:p>
          <a:r>
            <a:rPr kumimoji="1" lang="ja-JP" altLang="en-US" sz="1200" noProof="0" dirty="0">
              <a:latin typeface="Meiryo UI" panose="020B0604030504040204" pitchFamily="50" charset="-128"/>
              <a:ea typeface="Meiryo UI" panose="020B0604030504040204" pitchFamily="50" charset="-128"/>
            </a:rPr>
            <a:t>・アカウントを管理できる</a:t>
          </a:r>
          <a:endParaRPr lang="ja-JP" altLang="en-US" sz="1200" noProof="0" dirty="0">
            <a:latin typeface="Meiryo UI" panose="020B0604030504040204" pitchFamily="50" charset="-128"/>
            <a:ea typeface="Meiryo UI" panose="020B0604030504040204" pitchFamily="50" charset="-128"/>
          </a:endParaRPr>
        </a:p>
      </dgm:t>
    </dgm:pt>
    <dgm:pt modelId="{4963BA97-D4C5-477B-9B0D-68DB38F61579}" type="sibTrans" cxnId="{68D35F9D-DABF-4E5A-94D4-F988D8E84907}">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B4D95EBA-0423-4AFA-B379-E030341B1F23}" type="parTrans" cxnId="{68D35F9D-DABF-4E5A-94D4-F988D8E84907}">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B86D99FE-0011-412B-836B-0A52497D4DD1}">
      <dgm:prSet custT="1"/>
      <dgm:spPr/>
      <dgm:t>
        <a:bodyPr/>
        <a:lstStyle/>
        <a:p>
          <a:r>
            <a:rPr kumimoji="1" lang="ja-JP" altLang="en-US" sz="1200" noProof="0" dirty="0">
              <a:latin typeface="Meiryo UI" panose="020B0604030504040204" pitchFamily="50" charset="-128"/>
              <a:ea typeface="Meiryo UI" panose="020B0604030504040204" pitchFamily="50" charset="-128"/>
            </a:rPr>
            <a:t>・ログインした場合にトップページに遷移できる</a:t>
          </a:r>
        </a:p>
      </dgm:t>
    </dgm:pt>
    <dgm:pt modelId="{4BC209E3-C517-4DB5-83E7-617231ECA7BB}" type="sibTrans" cxnId="{36FBEA21-D9B0-439E-A338-D979DA67B5EF}">
      <dgm:prSet/>
      <dgm:spPr/>
      <dgm:t>
        <a:bodyPr/>
        <a:lstStyle/>
        <a:p>
          <a:endParaRPr kumimoji="1" lang="ja-JP" altLang="en-US"/>
        </a:p>
      </dgm:t>
    </dgm:pt>
    <dgm:pt modelId="{2D770D31-79DB-4F3E-8D2A-106F3DDDD424}" type="parTrans" cxnId="{36FBEA21-D9B0-439E-A338-D979DA67B5EF}">
      <dgm:prSet/>
      <dgm:spPr/>
      <dgm:t>
        <a:bodyPr/>
        <a:lstStyle/>
        <a:p>
          <a:endParaRPr kumimoji="1" lang="ja-JP" altLang="en-US"/>
        </a:p>
      </dgm:t>
    </dgm:pt>
    <dgm:pt modelId="{C00CF72B-B067-425B-A58E-B631C24E418D}">
      <dgm:prSet/>
      <dgm:spPr/>
      <dgm:t>
        <a:bodyPr/>
        <a:lstStyle/>
        <a:p>
          <a:endParaRPr lang="ja-JP" altLang="en-US" sz="3600" noProof="0" dirty="0">
            <a:latin typeface="Meiryo UI" panose="020B0604030504040204" pitchFamily="50" charset="-128"/>
            <a:ea typeface="Meiryo UI" panose="020B0604030504040204" pitchFamily="50" charset="-128"/>
          </a:endParaRPr>
        </a:p>
      </dgm:t>
    </dgm:pt>
    <dgm:pt modelId="{0D271B9C-3096-404C-93A2-C338D4BA4062}" type="parTrans" cxnId="{44163884-B765-40A7-9E6F-FA109F65AA3E}">
      <dgm:prSet/>
      <dgm:spPr/>
      <dgm:t>
        <a:bodyPr/>
        <a:lstStyle/>
        <a:p>
          <a:endParaRPr kumimoji="1" lang="ja-JP" altLang="en-US"/>
        </a:p>
      </dgm:t>
    </dgm:pt>
    <dgm:pt modelId="{19BFFD3D-BEE8-4985-974C-4F4C7F942AD9}" type="sibTrans" cxnId="{44163884-B765-40A7-9E6F-FA109F65AA3E}">
      <dgm:prSet/>
      <dgm:spPr/>
      <dgm:t>
        <a:bodyPr/>
        <a:lstStyle/>
        <a:p>
          <a:endParaRPr kumimoji="1" lang="ja-JP" altLang="en-US"/>
        </a:p>
      </dgm:t>
    </dgm:pt>
    <dgm:pt modelId="{C1F9B764-D893-46C7-83B5-F3D0AA9E607D}">
      <dgm:prSet custT="1"/>
      <dgm:spPr/>
      <dgm:t>
        <a:bodyPr/>
        <a:lstStyle/>
        <a:p>
          <a:endParaRPr kumimoji="1" lang="ja-JP" altLang="en-US" sz="1200" noProof="0" dirty="0">
            <a:latin typeface="Meiryo UI" panose="020B0604030504040204" pitchFamily="50" charset="-128"/>
            <a:ea typeface="Meiryo UI" panose="020B0604030504040204" pitchFamily="50" charset="-128"/>
          </a:endParaRPr>
        </a:p>
      </dgm:t>
    </dgm:pt>
    <dgm:pt modelId="{1F8B3284-9EEA-4ADE-88C6-289FEFC9D9D8}" type="parTrans" cxnId="{60155BD1-C5E0-498A-B1EA-85FB05DBD9E5}">
      <dgm:prSet/>
      <dgm:spPr/>
      <dgm:t>
        <a:bodyPr/>
        <a:lstStyle/>
        <a:p>
          <a:endParaRPr kumimoji="1" lang="ja-JP" altLang="en-US"/>
        </a:p>
      </dgm:t>
    </dgm:pt>
    <dgm:pt modelId="{10FA678D-C7FD-4DF8-8584-FFAF2947B36D}" type="sibTrans" cxnId="{60155BD1-C5E0-498A-B1EA-85FB05DBD9E5}">
      <dgm:prSet/>
      <dgm:spPr/>
      <dgm:t>
        <a:bodyPr/>
        <a:lstStyle/>
        <a:p>
          <a:endParaRPr kumimoji="1" lang="ja-JP" altLang="en-US"/>
        </a:p>
      </dgm:t>
    </dgm:pt>
    <dgm:pt modelId="{E8E4B0B4-A9EA-44EF-BD7D-3C97DC117A00}">
      <dgm:prSet custT="1"/>
      <dgm:spPr/>
      <dgm:t>
        <a:bodyPr/>
        <a:lstStyle/>
        <a:p>
          <a:endParaRPr kumimoji="1" lang="ja-JP" altLang="en-US" sz="1200" noProof="0" dirty="0">
            <a:latin typeface="Meiryo UI" panose="020B0604030504040204" pitchFamily="50" charset="-128"/>
            <a:ea typeface="Meiryo UI" panose="020B0604030504040204" pitchFamily="50" charset="-128"/>
          </a:endParaRPr>
        </a:p>
      </dgm:t>
    </dgm:pt>
    <dgm:pt modelId="{7398EBBD-638D-4239-B02C-817F2D9515E1}" type="parTrans" cxnId="{A7271615-269E-4B21-93FA-C1B3FD316CE1}">
      <dgm:prSet/>
      <dgm:spPr/>
      <dgm:t>
        <a:bodyPr/>
        <a:lstStyle/>
        <a:p>
          <a:endParaRPr kumimoji="1" lang="ja-JP" altLang="en-US"/>
        </a:p>
      </dgm:t>
    </dgm:pt>
    <dgm:pt modelId="{2FB3988C-C4FA-4EFA-8A8E-6D70BB94EF83}" type="sibTrans" cxnId="{A7271615-269E-4B21-93FA-C1B3FD316CE1}">
      <dgm:prSet/>
      <dgm:spPr/>
      <dgm:t>
        <a:bodyPr/>
        <a:lstStyle/>
        <a:p>
          <a:endParaRPr kumimoji="1" lang="ja-JP" altLang="en-US"/>
        </a:p>
      </dgm:t>
    </dgm:pt>
    <dgm:pt modelId="{2DC4903D-31E8-4ED6-875F-63877788B702}">
      <dgm:prSet phldrT="[Text]" phldr="0" custT="1"/>
      <dgm:spPr>
        <a:solidFill>
          <a:srgbClr val="FF71CC"/>
        </a:solidFill>
        <a:ln>
          <a:noFill/>
        </a:ln>
      </dgm:spPr>
      <dgm:t>
        <a:bodyPr rtlCol="0"/>
        <a:lstStyle/>
        <a:p>
          <a:pPr>
            <a:defRPr b="1"/>
          </a:pPr>
          <a:r>
            <a:rPr lang="ja-JP" altLang="en-US" sz="1800" b="0" noProof="0" dirty="0">
              <a:latin typeface="Meiryo UI" panose="020B0604030504040204" pitchFamily="50" charset="-128"/>
              <a:ea typeface="Meiryo UI" panose="020B0604030504040204" pitchFamily="50" charset="-128"/>
            </a:rPr>
            <a:t>トップ画面​​</a:t>
          </a:r>
        </a:p>
      </dgm:t>
    </dgm:pt>
    <dgm:pt modelId="{EBFDEA83-93E5-4D72-A672-078838B258F5}" type="sibTrans" cxnId="{A319CB69-6926-431D-A805-EACBFA83FA66}">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A18F8C20-9A13-44DB-9E45-C2DE49ACE5D9}" type="parTrans" cxnId="{A319CB69-6926-431D-A805-EACBFA83FA66}">
      <dgm:prSet/>
      <dgm:spPr/>
      <dgm:t>
        <a:bodyPr rtlCol="0"/>
        <a:lstStyle/>
        <a:p>
          <a:pPr rtl="0"/>
          <a:endParaRPr lang="ja-JP" altLang="en-US" noProof="0" dirty="0">
            <a:latin typeface="Meiryo UI" panose="020B0604030504040204" pitchFamily="50" charset="-128"/>
            <a:ea typeface="Meiryo UI" panose="020B0604030504040204" pitchFamily="50" charset="-128"/>
          </a:endParaRPr>
        </a:p>
      </dgm:t>
    </dgm:pt>
    <dgm:pt modelId="{687CC7BD-79EF-4A0F-BDD3-809BFA49E6BE}" type="pres">
      <dgm:prSet presAssocID="{FF3CD410-5E2E-4080-A893-907D31D22CB3}" presName="root" presStyleCnt="0">
        <dgm:presLayoutVars>
          <dgm:chMax/>
          <dgm:chPref/>
          <dgm:animLvl val="lvl"/>
        </dgm:presLayoutVars>
      </dgm:prSet>
      <dgm:spPr/>
    </dgm:pt>
    <dgm:pt modelId="{6168B371-2815-4661-9209-F8A29814ADCC}" type="pres">
      <dgm:prSet presAssocID="{FF3CD410-5E2E-4080-A893-907D31D22CB3}" presName="divider" presStyleLbl="fgAcc1" presStyleIdx="0" presStyleCnt="1"/>
      <dgm:spPr/>
    </dgm:pt>
    <dgm:pt modelId="{4C5F54B5-504F-4069-AF1D-9A370FBD268C}" type="pres">
      <dgm:prSet presAssocID="{FF3CD410-5E2E-4080-A893-907D31D22CB3}" presName="nodes" presStyleCnt="0">
        <dgm:presLayoutVars>
          <dgm:chMax/>
          <dgm:chPref/>
          <dgm:animLvl val="lvl"/>
        </dgm:presLayoutVars>
      </dgm:prSet>
      <dgm:spPr/>
    </dgm:pt>
    <dgm:pt modelId="{34539F78-7536-446A-B749-4315D26F2C4E}" type="pres">
      <dgm:prSet presAssocID="{D423FB80-F2BD-4DDE-80B1-76F84FE09A02}" presName="composite" presStyleCnt="0"/>
      <dgm:spPr/>
    </dgm:pt>
    <dgm:pt modelId="{64E37A6A-8F95-4F28-92FC-1FE8089D7DAF}" type="pres">
      <dgm:prSet presAssocID="{D423FB80-F2BD-4DDE-80B1-76F84FE09A02}" presName="L1TextContainer" presStyleLbl="alignNode1" presStyleIdx="0" presStyleCnt="5">
        <dgm:presLayoutVars>
          <dgm:chMax val="1"/>
          <dgm:chPref val="1"/>
          <dgm:bulletEnabled val="1"/>
        </dgm:presLayoutVars>
      </dgm:prSet>
      <dgm:spPr/>
    </dgm:pt>
    <dgm:pt modelId="{301B11E7-9AB9-40DA-A950-87C47281308D}" type="pres">
      <dgm:prSet presAssocID="{D423FB80-F2BD-4DDE-80B1-76F84FE09A02}" presName="L2TextContainerWrapper" presStyleCnt="0">
        <dgm:presLayoutVars>
          <dgm:bulletEnabled val="1"/>
        </dgm:presLayoutVars>
      </dgm:prSet>
      <dgm:spPr/>
    </dgm:pt>
    <dgm:pt modelId="{255B3FC7-BD87-4810-87ED-7952D0F23157}" type="pres">
      <dgm:prSet presAssocID="{D423FB80-F2BD-4DDE-80B1-76F84FE09A02}" presName="L2TextContainer" presStyleLbl="bgAccFollowNode1" presStyleIdx="0" presStyleCnt="5" custScaleY="145931" custLinFactNeighborY="-12327"/>
      <dgm:spPr/>
    </dgm:pt>
    <dgm:pt modelId="{4B545162-9690-412E-B970-54DA905B44AF}" type="pres">
      <dgm:prSet presAssocID="{D423FB80-F2BD-4DDE-80B1-76F84FE09A02}" presName="FlexibleEmptyPlaceHolder" presStyleCnt="0"/>
      <dgm:spPr/>
    </dgm:pt>
    <dgm:pt modelId="{DF478A7F-4668-4E0A-86F7-C1205CF5AA73}" type="pres">
      <dgm:prSet presAssocID="{D423FB80-F2BD-4DDE-80B1-76F84FE09A02}" presName="ConnectLine" presStyleLbl="sibTrans1D1" presStyleIdx="0" presStyleCnt="5"/>
      <dgm:spPr/>
    </dgm:pt>
    <dgm:pt modelId="{6D7F9BE3-3008-4E5E-96F3-C71D72649902}" type="pres">
      <dgm:prSet presAssocID="{D423FB80-F2BD-4DDE-80B1-76F84FE09A02}" presName="ConnectorPoint" presStyleLbl="node1" presStyleIdx="0" presStyleCnt="5"/>
      <dgm:spPr>
        <a:solidFill>
          <a:schemeClr val="accent2">
            <a:alpha val="90000"/>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02633C3C-6589-41FB-998C-85A7548107A4}" type="pres">
      <dgm:prSet presAssocID="{D423FB80-F2BD-4DDE-80B1-76F84FE09A02}" presName="EmptyPlaceHolder" presStyleCnt="0"/>
      <dgm:spPr/>
    </dgm:pt>
    <dgm:pt modelId="{41467129-B2CC-4E38-A5B2-56D30FA28409}" type="pres">
      <dgm:prSet presAssocID="{EBE862E1-9761-4AA7-AA00-BD79FA3B27DD}" presName="spaceBetweenRectangles" presStyleCnt="0"/>
      <dgm:spPr/>
    </dgm:pt>
    <dgm:pt modelId="{6AA3FB3F-E213-4147-93D1-22B952CDFE17}" type="pres">
      <dgm:prSet presAssocID="{2DC4903D-31E8-4ED6-875F-63877788B702}" presName="composite" presStyleCnt="0"/>
      <dgm:spPr/>
    </dgm:pt>
    <dgm:pt modelId="{270971D8-F05B-4392-88C0-D9921BB5F6B0}" type="pres">
      <dgm:prSet presAssocID="{2DC4903D-31E8-4ED6-875F-63877788B702}" presName="L1TextContainer" presStyleLbl="alignNode1" presStyleIdx="1" presStyleCnt="5" custLinFactNeighborX="-3856" custLinFactNeighborY="-1892">
        <dgm:presLayoutVars>
          <dgm:chMax val="1"/>
          <dgm:chPref val="1"/>
          <dgm:bulletEnabled val="1"/>
        </dgm:presLayoutVars>
      </dgm:prSet>
      <dgm:spPr/>
    </dgm:pt>
    <dgm:pt modelId="{68B34C20-0EE9-4A51-9634-702BEA794899}" type="pres">
      <dgm:prSet presAssocID="{2DC4903D-31E8-4ED6-875F-63877788B702}" presName="L2TextContainerWrapper" presStyleCnt="0">
        <dgm:presLayoutVars>
          <dgm:bulletEnabled val="1"/>
        </dgm:presLayoutVars>
      </dgm:prSet>
      <dgm:spPr/>
    </dgm:pt>
    <dgm:pt modelId="{1D60394B-1800-4790-9694-08B1C1D1B34D}" type="pres">
      <dgm:prSet presAssocID="{2DC4903D-31E8-4ED6-875F-63877788B702}" presName="L2TextContainer" presStyleLbl="bgAccFollowNode1" presStyleIdx="1" presStyleCnt="5" custScaleY="93185" custLinFactNeighborX="-4177" custLinFactNeighborY="-8213"/>
      <dgm:spPr/>
    </dgm:pt>
    <dgm:pt modelId="{F7828579-24D8-4EC2-A1D6-344D5AD522E4}" type="pres">
      <dgm:prSet presAssocID="{2DC4903D-31E8-4ED6-875F-63877788B702}" presName="FlexibleEmptyPlaceHolder" presStyleCnt="0"/>
      <dgm:spPr/>
    </dgm:pt>
    <dgm:pt modelId="{59F1EF41-14EA-48EE-A559-118169DBDB24}" type="pres">
      <dgm:prSet presAssocID="{2DC4903D-31E8-4ED6-875F-63877788B702}" presName="ConnectLine" presStyleLbl="sibTrans1D1" presStyleIdx="1" presStyleCnt="5"/>
      <dgm:spPr/>
    </dgm:pt>
    <dgm:pt modelId="{8E0947F0-E28B-4B2E-B1D6-BFEED1AF012B}" type="pres">
      <dgm:prSet presAssocID="{2DC4903D-31E8-4ED6-875F-63877788B702}" presName="ConnectorPoint" presStyleLbl="node1" presStyleIdx="1" presStyleCnt="5"/>
      <dgm:spPr>
        <a:solidFill>
          <a:schemeClr val="accent2">
            <a:alpha val="90000"/>
            <a:hueOff val="0"/>
            <a:satOff val="0"/>
            <a:lumOff val="0"/>
            <a:alphaOff val="-10000"/>
          </a:schemeClr>
        </a:solidFill>
        <a:ln w="6350" cap="flat" cmpd="sng" algn="ctr">
          <a:solidFill>
            <a:schemeClr val="lt1">
              <a:hueOff val="0"/>
              <a:satOff val="0"/>
              <a:lumOff val="0"/>
              <a:alphaOff val="0"/>
            </a:schemeClr>
          </a:solidFill>
          <a:prstDash val="solid"/>
          <a:miter lim="800000"/>
        </a:ln>
        <a:effectLst/>
      </dgm:spPr>
    </dgm:pt>
    <dgm:pt modelId="{6BA99215-8D0D-4B24-ACDB-B8619064A20A}" type="pres">
      <dgm:prSet presAssocID="{2DC4903D-31E8-4ED6-875F-63877788B702}" presName="EmptyPlaceHolder" presStyleCnt="0"/>
      <dgm:spPr/>
    </dgm:pt>
    <dgm:pt modelId="{9B2B8A77-95BF-4B3D-B7A2-74A64BEAD033}" type="pres">
      <dgm:prSet presAssocID="{EBFDEA83-93E5-4D72-A672-078838B258F5}" presName="spaceBetweenRectangles" presStyleCnt="0"/>
      <dgm:spPr/>
    </dgm:pt>
    <dgm:pt modelId="{CB500B18-4CCC-44D0-A7EE-E63EC340604C}" type="pres">
      <dgm:prSet presAssocID="{8A93A940-284B-49B0-9D89-5FA2B3B3C7E5}" presName="composite" presStyleCnt="0"/>
      <dgm:spPr/>
    </dgm:pt>
    <dgm:pt modelId="{A7F04B95-81DC-4C70-990B-FEE82F4C63E7}" type="pres">
      <dgm:prSet presAssocID="{8A93A940-284B-49B0-9D89-5FA2B3B3C7E5}" presName="L1TextContainer" presStyleLbl="alignNode1" presStyleIdx="2" presStyleCnt="5">
        <dgm:presLayoutVars>
          <dgm:chMax val="1"/>
          <dgm:chPref val="1"/>
          <dgm:bulletEnabled val="1"/>
        </dgm:presLayoutVars>
      </dgm:prSet>
      <dgm:spPr/>
    </dgm:pt>
    <dgm:pt modelId="{16384FAB-C600-47F1-91A6-2EF972F345F9}" type="pres">
      <dgm:prSet presAssocID="{8A93A940-284B-49B0-9D89-5FA2B3B3C7E5}" presName="L2TextContainerWrapper" presStyleCnt="0">
        <dgm:presLayoutVars>
          <dgm:bulletEnabled val="1"/>
        </dgm:presLayoutVars>
      </dgm:prSet>
      <dgm:spPr/>
    </dgm:pt>
    <dgm:pt modelId="{725F2AEF-0925-4411-A89A-5976D96BC3B1}" type="pres">
      <dgm:prSet presAssocID="{8A93A940-284B-49B0-9D89-5FA2B3B3C7E5}" presName="L2TextContainer" presStyleLbl="bgAccFollowNode1" presStyleIdx="2" presStyleCnt="5"/>
      <dgm:spPr/>
    </dgm:pt>
    <dgm:pt modelId="{F1CEE27F-E297-4972-B373-BDB021CAF74B}" type="pres">
      <dgm:prSet presAssocID="{8A93A940-284B-49B0-9D89-5FA2B3B3C7E5}" presName="FlexibleEmptyPlaceHolder" presStyleCnt="0"/>
      <dgm:spPr/>
    </dgm:pt>
    <dgm:pt modelId="{3F1F843F-8CAA-4ECF-B5A2-211D6C43D3C6}" type="pres">
      <dgm:prSet presAssocID="{8A93A940-284B-49B0-9D89-5FA2B3B3C7E5}" presName="ConnectLine" presStyleLbl="sibTrans1D1" presStyleIdx="2" presStyleCnt="5"/>
      <dgm:spPr/>
    </dgm:pt>
    <dgm:pt modelId="{53B98CC0-1029-46A6-8053-0933F88F7705}" type="pres">
      <dgm:prSet presAssocID="{8A93A940-284B-49B0-9D89-5FA2B3B3C7E5}" presName="ConnectorPoint" presStyleLbl="node1" presStyleIdx="2" presStyleCnt="5"/>
      <dgm:spPr>
        <a:solidFill>
          <a:schemeClr val="accent2">
            <a:alpha val="90000"/>
            <a:hueOff val="0"/>
            <a:satOff val="0"/>
            <a:lumOff val="0"/>
            <a:alphaOff val="-20000"/>
          </a:schemeClr>
        </a:solidFill>
        <a:ln w="6350" cap="flat" cmpd="sng" algn="ctr">
          <a:solidFill>
            <a:schemeClr val="lt1">
              <a:hueOff val="0"/>
              <a:satOff val="0"/>
              <a:lumOff val="0"/>
              <a:alphaOff val="0"/>
            </a:schemeClr>
          </a:solidFill>
          <a:prstDash val="solid"/>
          <a:miter lim="800000"/>
        </a:ln>
        <a:effectLst/>
      </dgm:spPr>
    </dgm:pt>
    <dgm:pt modelId="{ED7FD386-E91E-4500-9B1B-A5B2EA2DCD9E}" type="pres">
      <dgm:prSet presAssocID="{8A93A940-284B-49B0-9D89-5FA2B3B3C7E5}" presName="EmptyPlaceHolder" presStyleCnt="0"/>
      <dgm:spPr/>
    </dgm:pt>
    <dgm:pt modelId="{17505DA6-AA50-4A6F-BF65-AEC0626F21E7}" type="pres">
      <dgm:prSet presAssocID="{E0447E4A-3C15-4884-AEBE-804149EBD331}" presName="spaceBetweenRectangles" presStyleCnt="0"/>
      <dgm:spPr/>
    </dgm:pt>
    <dgm:pt modelId="{32AAFE31-6289-403A-9D13-818F4101EB70}" type="pres">
      <dgm:prSet presAssocID="{B7EAF83C-E1E2-4060-A15C-5B683F5ABDB6}" presName="composite" presStyleCnt="0"/>
      <dgm:spPr/>
    </dgm:pt>
    <dgm:pt modelId="{0CFAF01A-0163-4C33-9878-6F2FFD282979}" type="pres">
      <dgm:prSet presAssocID="{B7EAF83C-E1E2-4060-A15C-5B683F5ABDB6}" presName="L1TextContainer" presStyleLbl="alignNode1" presStyleIdx="3" presStyleCnt="5">
        <dgm:presLayoutVars>
          <dgm:chMax val="1"/>
          <dgm:chPref val="1"/>
          <dgm:bulletEnabled val="1"/>
        </dgm:presLayoutVars>
      </dgm:prSet>
      <dgm:spPr/>
    </dgm:pt>
    <dgm:pt modelId="{2130F610-3DBC-4B00-8F6C-B9F95B3288F3}" type="pres">
      <dgm:prSet presAssocID="{B7EAF83C-E1E2-4060-A15C-5B683F5ABDB6}" presName="L2TextContainerWrapper" presStyleCnt="0">
        <dgm:presLayoutVars>
          <dgm:bulletEnabled val="1"/>
        </dgm:presLayoutVars>
      </dgm:prSet>
      <dgm:spPr/>
    </dgm:pt>
    <dgm:pt modelId="{F7B633A7-D926-4CBC-87D6-CC10E20E0F4C}" type="pres">
      <dgm:prSet presAssocID="{B7EAF83C-E1E2-4060-A15C-5B683F5ABDB6}" presName="L2TextContainer" presStyleLbl="bgAccFollowNode1" presStyleIdx="3" presStyleCnt="5"/>
      <dgm:spPr/>
    </dgm:pt>
    <dgm:pt modelId="{37315AFB-AE24-4940-9EE4-4FD158C8879E}" type="pres">
      <dgm:prSet presAssocID="{B7EAF83C-E1E2-4060-A15C-5B683F5ABDB6}" presName="FlexibleEmptyPlaceHolder" presStyleCnt="0"/>
      <dgm:spPr/>
    </dgm:pt>
    <dgm:pt modelId="{232CE934-E2E5-4676-AC76-E4B011E79514}" type="pres">
      <dgm:prSet presAssocID="{B7EAF83C-E1E2-4060-A15C-5B683F5ABDB6}" presName="ConnectLine" presStyleLbl="sibTrans1D1" presStyleIdx="3" presStyleCnt="5"/>
      <dgm:spPr/>
    </dgm:pt>
    <dgm:pt modelId="{E81393AC-A038-4AFA-9F23-B7759047F7CF}" type="pres">
      <dgm:prSet presAssocID="{B7EAF83C-E1E2-4060-A15C-5B683F5ABDB6}" presName="ConnectorPoint" presStyleLbl="node1" presStyleIdx="3" presStyleCnt="5"/>
      <dgm:spPr>
        <a:solidFill>
          <a:schemeClr val="accent2">
            <a:alpha val="90000"/>
            <a:hueOff val="0"/>
            <a:satOff val="0"/>
            <a:lumOff val="0"/>
            <a:alphaOff val="-30000"/>
          </a:schemeClr>
        </a:solidFill>
        <a:ln w="6350" cap="flat" cmpd="sng" algn="ctr">
          <a:solidFill>
            <a:schemeClr val="lt1">
              <a:hueOff val="0"/>
              <a:satOff val="0"/>
              <a:lumOff val="0"/>
              <a:alphaOff val="0"/>
            </a:schemeClr>
          </a:solidFill>
          <a:prstDash val="solid"/>
          <a:miter lim="800000"/>
        </a:ln>
        <a:effectLst/>
      </dgm:spPr>
    </dgm:pt>
    <dgm:pt modelId="{E46F4132-D2E1-4357-B1EA-A4E065894E0E}" type="pres">
      <dgm:prSet presAssocID="{B7EAF83C-E1E2-4060-A15C-5B683F5ABDB6}" presName="EmptyPlaceHolder" presStyleCnt="0"/>
      <dgm:spPr/>
    </dgm:pt>
    <dgm:pt modelId="{6ECDF989-E3A2-4C0F-829C-476EE79637D3}" type="pres">
      <dgm:prSet presAssocID="{416A6271-B608-4CBB-91A0-4462E64B7A8D}" presName="spaceBetweenRectangles" presStyleCnt="0"/>
      <dgm:spPr/>
    </dgm:pt>
    <dgm:pt modelId="{9AD9F8DF-24E6-42E6-BBD7-CAE934B7049B}" type="pres">
      <dgm:prSet presAssocID="{BF5CD713-2E7F-4FA2-A365-0158844247C1}" presName="composite" presStyleCnt="0"/>
      <dgm:spPr/>
    </dgm:pt>
    <dgm:pt modelId="{FF85B7F5-A04A-4DA0-962A-28F0B197085A}" type="pres">
      <dgm:prSet presAssocID="{BF5CD713-2E7F-4FA2-A365-0158844247C1}" presName="L1TextContainer" presStyleLbl="alignNode1" presStyleIdx="4" presStyleCnt="5">
        <dgm:presLayoutVars>
          <dgm:chMax val="1"/>
          <dgm:chPref val="1"/>
          <dgm:bulletEnabled val="1"/>
        </dgm:presLayoutVars>
      </dgm:prSet>
      <dgm:spPr/>
    </dgm:pt>
    <dgm:pt modelId="{FB84B4D0-12DA-4067-A812-4C1E5BFB9CAA}" type="pres">
      <dgm:prSet presAssocID="{BF5CD713-2E7F-4FA2-A365-0158844247C1}" presName="L2TextContainerWrapper" presStyleCnt="0">
        <dgm:presLayoutVars>
          <dgm:bulletEnabled val="1"/>
        </dgm:presLayoutVars>
      </dgm:prSet>
      <dgm:spPr/>
    </dgm:pt>
    <dgm:pt modelId="{DB2625BA-E96D-4321-A7F2-AE977040F570}" type="pres">
      <dgm:prSet presAssocID="{BF5CD713-2E7F-4FA2-A365-0158844247C1}" presName="L2TextContainer" presStyleLbl="bgAccFollowNode1" presStyleIdx="4" presStyleCnt="5" custScaleY="156051" custLinFactNeighborX="184" custLinFactNeighborY="-16169"/>
      <dgm:spPr/>
    </dgm:pt>
    <dgm:pt modelId="{F9E160B8-8143-44D1-A838-77C2420AE054}" type="pres">
      <dgm:prSet presAssocID="{BF5CD713-2E7F-4FA2-A365-0158844247C1}" presName="FlexibleEmptyPlaceHolder" presStyleCnt="0"/>
      <dgm:spPr/>
    </dgm:pt>
    <dgm:pt modelId="{588DF415-EA5F-44AE-9839-E1C3A488E162}" type="pres">
      <dgm:prSet presAssocID="{BF5CD713-2E7F-4FA2-A365-0158844247C1}" presName="ConnectLine" presStyleLbl="sibTrans1D1" presStyleIdx="4" presStyleCnt="5"/>
      <dgm:spPr/>
    </dgm:pt>
    <dgm:pt modelId="{EE901CC3-E71A-4136-9165-6726A2651E59}" type="pres">
      <dgm:prSet presAssocID="{BF5CD713-2E7F-4FA2-A365-0158844247C1}" presName="ConnectorPoint" presStyleLbl="node1" presStyleIdx="4" presStyleCnt="5"/>
      <dgm:spPr>
        <a:solidFill>
          <a:schemeClr val="accent2">
            <a:alpha val="90000"/>
            <a:hueOff val="0"/>
            <a:satOff val="0"/>
            <a:lumOff val="0"/>
            <a:alphaOff val="-40000"/>
          </a:schemeClr>
        </a:solidFill>
        <a:ln w="6350" cap="flat" cmpd="sng" algn="ctr">
          <a:solidFill>
            <a:schemeClr val="lt1">
              <a:hueOff val="0"/>
              <a:satOff val="0"/>
              <a:lumOff val="0"/>
              <a:alphaOff val="0"/>
            </a:schemeClr>
          </a:solidFill>
          <a:prstDash val="solid"/>
          <a:miter lim="800000"/>
        </a:ln>
        <a:effectLst/>
      </dgm:spPr>
    </dgm:pt>
    <dgm:pt modelId="{E5468A64-0AF7-4360-8F7B-83F41DD84DC6}" type="pres">
      <dgm:prSet presAssocID="{BF5CD713-2E7F-4FA2-A365-0158844247C1}" presName="EmptyPlaceHolder" presStyleCnt="0"/>
      <dgm:spPr/>
    </dgm:pt>
  </dgm:ptLst>
  <dgm:cxnLst>
    <dgm:cxn modelId="{974EAE14-CA0D-495D-A748-96491A71C806}" type="presOf" srcId="{71E65531-AFB8-400F-8A0E-3D2D8EB02527}" destId="{DB2625BA-E96D-4321-A7F2-AE977040F570}" srcOrd="0" destOrd="0" presId="urn:microsoft.com/office/officeart/2017/3/layout/HorizontalLabelsTimeline"/>
    <dgm:cxn modelId="{A7271615-269E-4B21-93FA-C1B3FD316CE1}" srcId="{2DC4903D-31E8-4ED6-875F-63877788B702}" destId="{E8E4B0B4-A9EA-44EF-BD7D-3C97DC117A00}" srcOrd="1" destOrd="0" parTransId="{7398EBBD-638D-4239-B02C-817F2D9515E1}" sibTransId="{2FB3988C-C4FA-4EFA-8A8E-6D70BB94EF83}"/>
    <dgm:cxn modelId="{33F4111F-C40C-4045-B49C-28F94DC54BA4}" type="presOf" srcId="{BF5CD713-2E7F-4FA2-A365-0158844247C1}" destId="{FF85B7F5-A04A-4DA0-962A-28F0B197085A}" srcOrd="0" destOrd="0" presId="urn:microsoft.com/office/officeart/2017/3/layout/HorizontalLabelsTimeline"/>
    <dgm:cxn modelId="{7CD4FE1F-F39E-49C8-87A0-51735A947CD9}" srcId="{8A93A940-284B-49B0-9D89-5FA2B3B3C7E5}" destId="{826877CC-B098-4712-9679-D5ECF275AE3A}" srcOrd="1" destOrd="0" parTransId="{C67B52D4-020A-4416-81FB-205E9D9E65ED}" sibTransId="{76775E01-7E12-4BF6-AB99-A814E2C8C9FF}"/>
    <dgm:cxn modelId="{36FBEA21-D9B0-439E-A338-D979DA67B5EF}" srcId="{D423FB80-F2BD-4DDE-80B1-76F84FE09A02}" destId="{B86D99FE-0011-412B-836B-0A52497D4DD1}" srcOrd="1" destOrd="0" parTransId="{2D770D31-79DB-4F3E-8D2A-106F3DDDD424}" sibTransId="{4BC209E3-C517-4DB5-83E7-617231ECA7BB}"/>
    <dgm:cxn modelId="{9E1E0922-367E-4D59-B87A-D6127405DD9B}" srcId="{B7EAF83C-E1E2-4060-A15C-5B683F5ABDB6}" destId="{0F28F38F-17E7-44A8-973E-FC94684377B5}" srcOrd="0" destOrd="0" parTransId="{72535623-2685-4634-9155-926D36DD275F}" sibTransId="{8BE4C846-C26B-4FA4-83A2-4C9007AFA3E9}"/>
    <dgm:cxn modelId="{1B347823-B5AC-488C-8507-CC629FE71E68}" type="presOf" srcId="{DA1A33D2-CC98-416A-A01F-3AD5B8F4BDAA}" destId="{F7B633A7-D926-4CBC-87D6-CC10E20E0F4C}" srcOrd="0" destOrd="1" presId="urn:microsoft.com/office/officeart/2017/3/layout/HorizontalLabelsTimeline"/>
    <dgm:cxn modelId="{D33AFE2E-2001-46D9-A665-A7B580B08386}" srcId="{B7EAF83C-E1E2-4060-A15C-5B683F5ABDB6}" destId="{DA1A33D2-CC98-416A-A01F-3AD5B8F4BDAA}" srcOrd="1" destOrd="0" parTransId="{50B8FE1A-34BE-4521-82B8-C6E04457DD95}" sibTransId="{5CB87259-12DC-4300-8EEA-F23063C58BC5}"/>
    <dgm:cxn modelId="{5B8CE837-B157-48B9-A3ED-B893C38113B7}" type="presOf" srcId="{93B29941-C2D1-4EF4-8551-A8174F95A495}" destId="{725F2AEF-0925-4411-A89A-5976D96BC3B1}" srcOrd="0" destOrd="2" presId="urn:microsoft.com/office/officeart/2017/3/layout/HorizontalLabelsTimeline"/>
    <dgm:cxn modelId="{4F0EAB3D-D6DC-4270-A428-F626A2666D2A}" type="presOf" srcId="{8A93A940-284B-49B0-9D89-5FA2B3B3C7E5}" destId="{A7F04B95-81DC-4C70-990B-FEE82F4C63E7}" srcOrd="0" destOrd="0" presId="urn:microsoft.com/office/officeart/2017/3/layout/HorizontalLabelsTimeline"/>
    <dgm:cxn modelId="{982D7B44-1518-4DD0-82D4-8A3901DD95E9}" srcId="{FF3CD410-5E2E-4080-A893-907D31D22CB3}" destId="{8A93A940-284B-49B0-9D89-5FA2B3B3C7E5}" srcOrd="2" destOrd="0" parTransId="{CD96219D-3688-4138-ACC9-901ED9FEACCC}" sibTransId="{E0447E4A-3C15-4884-AEBE-804149EBD331}"/>
    <dgm:cxn modelId="{806EAB44-63AA-464E-AE88-604149F91859}" srcId="{BF5CD713-2E7F-4FA2-A365-0158844247C1}" destId="{71E65531-AFB8-400F-8A0E-3D2D8EB02527}" srcOrd="0" destOrd="0" parTransId="{CDBCD6FE-99D6-4D1C-ACCC-ACD1054C98A6}" sibTransId="{C5802CBE-AD20-4AAE-8010-3C10BC564C65}"/>
    <dgm:cxn modelId="{063B7E65-C8C7-4BC7-B7D8-3E116985E120}" srcId="{FF3CD410-5E2E-4080-A893-907D31D22CB3}" destId="{B7EAF83C-E1E2-4060-A15C-5B683F5ABDB6}" srcOrd="3" destOrd="0" parTransId="{0F3BE3E5-5F26-4F55-8287-A3DAF6BD4A08}" sibTransId="{416A6271-B608-4CBB-91A0-4462E64B7A8D}"/>
    <dgm:cxn modelId="{A319CB69-6926-431D-A805-EACBFA83FA66}" srcId="{FF3CD410-5E2E-4080-A893-907D31D22CB3}" destId="{2DC4903D-31E8-4ED6-875F-63877788B702}" srcOrd="1" destOrd="0" parTransId="{A18F8C20-9A13-44DB-9E45-C2DE49ACE5D9}" sibTransId="{EBFDEA83-93E5-4D72-A672-078838B258F5}"/>
    <dgm:cxn modelId="{935F274E-0D61-4EDD-92A7-9CA37702DC15}" type="presOf" srcId="{2DC4903D-31E8-4ED6-875F-63877788B702}" destId="{270971D8-F05B-4392-88C0-D9921BB5F6B0}" srcOrd="0" destOrd="0" presId="urn:microsoft.com/office/officeart/2017/3/layout/HorizontalLabelsTimeline"/>
    <dgm:cxn modelId="{24FE186F-F804-46F5-9C2D-96C1655A06BB}" type="presOf" srcId="{FF3CD410-5E2E-4080-A893-907D31D22CB3}" destId="{687CC7BD-79EF-4A0F-BDD3-809BFA49E6BE}" srcOrd="0" destOrd="0" presId="urn:microsoft.com/office/officeart/2017/3/layout/HorizontalLabelsTimeline"/>
    <dgm:cxn modelId="{13FE8C7E-9A9C-4878-B11C-9F44847533B6}" srcId="{B7EAF83C-E1E2-4060-A15C-5B683F5ABDB6}" destId="{4EAA33A2-CF0D-46DF-BAB7-8F0E8C6F7EF0}" srcOrd="2" destOrd="0" parTransId="{C1F52041-8EA1-4617-ACA1-006ACB3239B5}" sibTransId="{4E41ED02-0A4A-49DD-917F-9731FBEAA681}"/>
    <dgm:cxn modelId="{44163884-B765-40A7-9E6F-FA109F65AA3E}" srcId="{2DC4903D-31E8-4ED6-875F-63877788B702}" destId="{C00CF72B-B067-425B-A58E-B631C24E418D}" srcOrd="3" destOrd="0" parTransId="{0D271B9C-3096-404C-93A2-C338D4BA4062}" sibTransId="{19BFFD3D-BEE8-4985-974C-4F4C7F942AD9}"/>
    <dgm:cxn modelId="{DA957084-ECD2-414A-A760-C80B5B70D9E8}" type="presOf" srcId="{4EAA33A2-CF0D-46DF-BAB7-8F0E8C6F7EF0}" destId="{F7B633A7-D926-4CBC-87D6-CC10E20E0F4C}" srcOrd="0" destOrd="2" presId="urn:microsoft.com/office/officeart/2017/3/layout/HorizontalLabelsTimeline"/>
    <dgm:cxn modelId="{BA2DD993-022F-4520-8145-F97D2ECD09C4}" type="presOf" srcId="{0F28F38F-17E7-44A8-973E-FC94684377B5}" destId="{F7B633A7-D926-4CBC-87D6-CC10E20E0F4C}" srcOrd="0" destOrd="0" presId="urn:microsoft.com/office/officeart/2017/3/layout/HorizontalLabelsTimeline"/>
    <dgm:cxn modelId="{6AEB3B94-8522-4F42-A6BC-BC55C5AED92F}" srcId="{8A93A940-284B-49B0-9D89-5FA2B3B3C7E5}" destId="{6BA5F3BE-D53A-42E0-A7FE-674B99BD07E6}" srcOrd="0" destOrd="0" parTransId="{9484BBA1-86EE-4AA2-B94A-A26EED0EFB1E}" sibTransId="{48C67DB7-8AA6-454C-83AE-A16B3B9F45FF}"/>
    <dgm:cxn modelId="{68D35F9D-DABF-4E5A-94D4-F988D8E84907}" srcId="{D423FB80-F2BD-4DDE-80B1-76F84FE09A02}" destId="{245E128E-7700-4C91-9411-CDD1DCA94D67}" srcOrd="0" destOrd="0" parTransId="{B4D95EBA-0423-4AFA-B379-E030341B1F23}" sibTransId="{4963BA97-D4C5-477B-9B0D-68DB38F61579}"/>
    <dgm:cxn modelId="{0A03AFA2-39F7-445F-A4BB-1F80D23CBE39}" type="presOf" srcId="{B86D99FE-0011-412B-836B-0A52497D4DD1}" destId="{255B3FC7-BD87-4810-87ED-7952D0F23157}" srcOrd="0" destOrd="1" presId="urn:microsoft.com/office/officeart/2017/3/layout/HorizontalLabelsTimeline"/>
    <dgm:cxn modelId="{F235FFA2-7CA0-45AA-B8F8-6565B3CBFFC6}" type="presOf" srcId="{6BA5F3BE-D53A-42E0-A7FE-674B99BD07E6}" destId="{725F2AEF-0925-4411-A89A-5976D96BC3B1}" srcOrd="0" destOrd="0" presId="urn:microsoft.com/office/officeart/2017/3/layout/HorizontalLabelsTimeline"/>
    <dgm:cxn modelId="{EB8C99A4-D6DE-4A29-81BC-F1938C1199A4}" srcId="{8A93A940-284B-49B0-9D89-5FA2B3B3C7E5}" destId="{93B29941-C2D1-4EF4-8551-A8174F95A495}" srcOrd="2" destOrd="0" parTransId="{CFFECD03-7E89-4EDD-81F8-6F739572D7C2}" sibTransId="{4F46E703-5522-40C4-9D2A-2D533D56B8E6}"/>
    <dgm:cxn modelId="{5BF3B7B1-A779-4E2D-8625-77DE0CA38FEE}" srcId="{FF3CD410-5E2E-4080-A893-907D31D22CB3}" destId="{D423FB80-F2BD-4DDE-80B1-76F84FE09A02}" srcOrd="0" destOrd="0" parTransId="{9B1CA3FF-D252-4AF5-8F50-CFC93ACA9175}" sibTransId="{EBE862E1-9761-4AA7-AA00-BD79FA3B27DD}"/>
    <dgm:cxn modelId="{F45ED3B7-B5F6-459E-85BE-276428CDFEBD}" type="presOf" srcId="{E8E4B0B4-A9EA-44EF-BD7D-3C97DC117A00}" destId="{1D60394B-1800-4790-9694-08B1C1D1B34D}" srcOrd="0" destOrd="1" presId="urn:microsoft.com/office/officeart/2017/3/layout/HorizontalLabelsTimeline"/>
    <dgm:cxn modelId="{F68895C0-3F1F-4678-B72B-DB82A8D7873D}" type="presOf" srcId="{245E128E-7700-4C91-9411-CDD1DCA94D67}" destId="{255B3FC7-BD87-4810-87ED-7952D0F23157}" srcOrd="0" destOrd="0" presId="urn:microsoft.com/office/officeart/2017/3/layout/HorizontalLabelsTimeline"/>
    <dgm:cxn modelId="{B18730C4-5C6A-4580-BA5F-11DA9C8EA4F9}" type="presOf" srcId="{826877CC-B098-4712-9679-D5ECF275AE3A}" destId="{725F2AEF-0925-4411-A89A-5976D96BC3B1}" srcOrd="0" destOrd="1" presId="urn:microsoft.com/office/officeart/2017/3/layout/HorizontalLabelsTimeline"/>
    <dgm:cxn modelId="{607143D0-C26B-448B-8E8C-A8A46198F0C6}" srcId="{2DC4903D-31E8-4ED6-875F-63877788B702}" destId="{A9FB790A-3E33-4887-962E-7206A01AD84F}" srcOrd="0" destOrd="0" parTransId="{2E34BE83-4A83-4B5F-8976-D4AC57FE5007}" sibTransId="{A18338C2-0675-4B1C-898F-3D939F41C34C}"/>
    <dgm:cxn modelId="{60155BD1-C5E0-498A-B1EA-85FB05DBD9E5}" srcId="{2DC4903D-31E8-4ED6-875F-63877788B702}" destId="{C1F9B764-D893-46C7-83B5-F3D0AA9E607D}" srcOrd="2" destOrd="0" parTransId="{1F8B3284-9EEA-4ADE-88C6-289FEFC9D9D8}" sibTransId="{10FA678D-C7FD-4DF8-8584-FFAF2947B36D}"/>
    <dgm:cxn modelId="{D8EE7EDC-69A4-4366-86B5-27AB86A77422}" type="presOf" srcId="{B7EAF83C-E1E2-4060-A15C-5B683F5ABDB6}" destId="{0CFAF01A-0163-4C33-9878-6F2FFD282979}" srcOrd="0" destOrd="0" presId="urn:microsoft.com/office/officeart/2017/3/layout/HorizontalLabelsTimeline"/>
    <dgm:cxn modelId="{07BFF6DC-F0D1-4A03-983A-4047C5358B16}" type="presOf" srcId="{C1F9B764-D893-46C7-83B5-F3D0AA9E607D}" destId="{1D60394B-1800-4790-9694-08B1C1D1B34D}" srcOrd="0" destOrd="2" presId="urn:microsoft.com/office/officeart/2017/3/layout/HorizontalLabelsTimeline"/>
    <dgm:cxn modelId="{0938E3E3-4DD8-4069-97E7-7CBBEBFE5A13}" srcId="{FF3CD410-5E2E-4080-A893-907D31D22CB3}" destId="{BF5CD713-2E7F-4FA2-A365-0158844247C1}" srcOrd="4" destOrd="0" parTransId="{4B1EFBBB-DB3F-4353-84A5-217D60B77662}" sibTransId="{1E7CF33D-04A9-4522-B84F-6C2C1CF2D6AD}"/>
    <dgm:cxn modelId="{913E9CE7-B8A6-4506-ADA2-FB6349E99383}" type="presOf" srcId="{A9FB790A-3E33-4887-962E-7206A01AD84F}" destId="{1D60394B-1800-4790-9694-08B1C1D1B34D}" srcOrd="0" destOrd="0" presId="urn:microsoft.com/office/officeart/2017/3/layout/HorizontalLabelsTimeline"/>
    <dgm:cxn modelId="{03A887F2-AF17-4715-8CE8-587A5226C78D}" type="presOf" srcId="{C00CF72B-B067-425B-A58E-B631C24E418D}" destId="{1D60394B-1800-4790-9694-08B1C1D1B34D}" srcOrd="0" destOrd="3" presId="urn:microsoft.com/office/officeart/2017/3/layout/HorizontalLabelsTimeline"/>
    <dgm:cxn modelId="{FAEC57FD-E661-46F9-8FC2-72568E9086CE}" type="presOf" srcId="{D423FB80-F2BD-4DDE-80B1-76F84FE09A02}" destId="{64E37A6A-8F95-4F28-92FC-1FE8089D7DAF}" srcOrd="0" destOrd="0" presId="urn:microsoft.com/office/officeart/2017/3/layout/HorizontalLabelsTimeline"/>
    <dgm:cxn modelId="{41A1825C-6B33-4866-A7F1-A86BC36862B3}" type="presParOf" srcId="{687CC7BD-79EF-4A0F-BDD3-809BFA49E6BE}" destId="{6168B371-2815-4661-9209-F8A29814ADCC}" srcOrd="0" destOrd="0" presId="urn:microsoft.com/office/officeart/2017/3/layout/HorizontalLabelsTimeline"/>
    <dgm:cxn modelId="{281FC94C-5AAC-413C-803D-BB6EEF9AD3A6}" type="presParOf" srcId="{687CC7BD-79EF-4A0F-BDD3-809BFA49E6BE}" destId="{4C5F54B5-504F-4069-AF1D-9A370FBD268C}" srcOrd="1" destOrd="0" presId="urn:microsoft.com/office/officeart/2017/3/layout/HorizontalLabelsTimeline"/>
    <dgm:cxn modelId="{CFDEA283-4601-4089-8563-A85225CFEF1D}" type="presParOf" srcId="{4C5F54B5-504F-4069-AF1D-9A370FBD268C}" destId="{34539F78-7536-446A-B749-4315D26F2C4E}" srcOrd="0" destOrd="0" presId="urn:microsoft.com/office/officeart/2017/3/layout/HorizontalLabelsTimeline"/>
    <dgm:cxn modelId="{8A5756AD-D676-4F95-8A8A-CDE3EA13E14C}" type="presParOf" srcId="{34539F78-7536-446A-B749-4315D26F2C4E}" destId="{64E37A6A-8F95-4F28-92FC-1FE8089D7DAF}" srcOrd="0" destOrd="0" presId="urn:microsoft.com/office/officeart/2017/3/layout/HorizontalLabelsTimeline"/>
    <dgm:cxn modelId="{C64DD621-F766-410D-81AE-A692FE379207}" type="presParOf" srcId="{34539F78-7536-446A-B749-4315D26F2C4E}" destId="{301B11E7-9AB9-40DA-A950-87C47281308D}" srcOrd="1" destOrd="0" presId="urn:microsoft.com/office/officeart/2017/3/layout/HorizontalLabelsTimeline"/>
    <dgm:cxn modelId="{72141621-AC11-4C6D-A617-B6CF19C76AAE}" type="presParOf" srcId="{301B11E7-9AB9-40DA-A950-87C47281308D}" destId="{255B3FC7-BD87-4810-87ED-7952D0F23157}" srcOrd="0" destOrd="0" presId="urn:microsoft.com/office/officeart/2017/3/layout/HorizontalLabelsTimeline"/>
    <dgm:cxn modelId="{C728B947-ADB2-406E-9206-93298476CEFD}" type="presParOf" srcId="{301B11E7-9AB9-40DA-A950-87C47281308D}" destId="{4B545162-9690-412E-B970-54DA905B44AF}" srcOrd="1" destOrd="0" presId="urn:microsoft.com/office/officeart/2017/3/layout/HorizontalLabelsTimeline"/>
    <dgm:cxn modelId="{9B7FD2A9-25B9-477B-AC6A-FE14BD3BFF32}" type="presParOf" srcId="{34539F78-7536-446A-B749-4315D26F2C4E}" destId="{DF478A7F-4668-4E0A-86F7-C1205CF5AA73}" srcOrd="2" destOrd="0" presId="urn:microsoft.com/office/officeart/2017/3/layout/HorizontalLabelsTimeline"/>
    <dgm:cxn modelId="{A1F8B173-85E4-4ED9-BFF5-CF116D6F7CE3}" type="presParOf" srcId="{34539F78-7536-446A-B749-4315D26F2C4E}" destId="{6D7F9BE3-3008-4E5E-96F3-C71D72649902}" srcOrd="3" destOrd="0" presId="urn:microsoft.com/office/officeart/2017/3/layout/HorizontalLabelsTimeline"/>
    <dgm:cxn modelId="{74F580D4-41FC-4B1B-82E4-22FCC2246045}" type="presParOf" srcId="{34539F78-7536-446A-B749-4315D26F2C4E}" destId="{02633C3C-6589-41FB-998C-85A7548107A4}" srcOrd="4" destOrd="0" presId="urn:microsoft.com/office/officeart/2017/3/layout/HorizontalLabelsTimeline"/>
    <dgm:cxn modelId="{ACB72553-49A5-440C-B1C8-D7D8CFF44BD6}" type="presParOf" srcId="{4C5F54B5-504F-4069-AF1D-9A370FBD268C}" destId="{41467129-B2CC-4E38-A5B2-56D30FA28409}" srcOrd="1" destOrd="0" presId="urn:microsoft.com/office/officeart/2017/3/layout/HorizontalLabelsTimeline"/>
    <dgm:cxn modelId="{779E8BAE-E165-44A0-8F61-F1D6F07BA6D3}" type="presParOf" srcId="{4C5F54B5-504F-4069-AF1D-9A370FBD268C}" destId="{6AA3FB3F-E213-4147-93D1-22B952CDFE17}" srcOrd="2" destOrd="0" presId="urn:microsoft.com/office/officeart/2017/3/layout/HorizontalLabelsTimeline"/>
    <dgm:cxn modelId="{FDEBFC71-A7CC-4193-89B3-3D17A65C6735}" type="presParOf" srcId="{6AA3FB3F-E213-4147-93D1-22B952CDFE17}" destId="{270971D8-F05B-4392-88C0-D9921BB5F6B0}" srcOrd="0" destOrd="0" presId="urn:microsoft.com/office/officeart/2017/3/layout/HorizontalLabelsTimeline"/>
    <dgm:cxn modelId="{DDE712DF-EAC7-4AEA-8C8F-518516542CAF}" type="presParOf" srcId="{6AA3FB3F-E213-4147-93D1-22B952CDFE17}" destId="{68B34C20-0EE9-4A51-9634-702BEA794899}" srcOrd="1" destOrd="0" presId="urn:microsoft.com/office/officeart/2017/3/layout/HorizontalLabelsTimeline"/>
    <dgm:cxn modelId="{0AB24538-9BA6-44A1-BA14-80061D14A8F4}" type="presParOf" srcId="{68B34C20-0EE9-4A51-9634-702BEA794899}" destId="{1D60394B-1800-4790-9694-08B1C1D1B34D}" srcOrd="0" destOrd="0" presId="urn:microsoft.com/office/officeart/2017/3/layout/HorizontalLabelsTimeline"/>
    <dgm:cxn modelId="{2AAA8EAA-0E27-421D-A811-E0050D6E2E66}" type="presParOf" srcId="{68B34C20-0EE9-4A51-9634-702BEA794899}" destId="{F7828579-24D8-4EC2-A1D6-344D5AD522E4}" srcOrd="1" destOrd="0" presId="urn:microsoft.com/office/officeart/2017/3/layout/HorizontalLabelsTimeline"/>
    <dgm:cxn modelId="{1951676A-386A-4A55-8D85-8529FCA60223}" type="presParOf" srcId="{6AA3FB3F-E213-4147-93D1-22B952CDFE17}" destId="{59F1EF41-14EA-48EE-A559-118169DBDB24}" srcOrd="2" destOrd="0" presId="urn:microsoft.com/office/officeart/2017/3/layout/HorizontalLabelsTimeline"/>
    <dgm:cxn modelId="{FF7D7122-10DC-403C-B42A-BC23EECD800F}" type="presParOf" srcId="{6AA3FB3F-E213-4147-93D1-22B952CDFE17}" destId="{8E0947F0-E28B-4B2E-B1D6-BFEED1AF012B}" srcOrd="3" destOrd="0" presId="urn:microsoft.com/office/officeart/2017/3/layout/HorizontalLabelsTimeline"/>
    <dgm:cxn modelId="{11C26640-7348-4167-8AF4-596740246EB0}" type="presParOf" srcId="{6AA3FB3F-E213-4147-93D1-22B952CDFE17}" destId="{6BA99215-8D0D-4B24-ACDB-B8619064A20A}" srcOrd="4" destOrd="0" presId="urn:microsoft.com/office/officeart/2017/3/layout/HorizontalLabelsTimeline"/>
    <dgm:cxn modelId="{4C86226D-C9C0-4413-B426-06F8252E51C5}" type="presParOf" srcId="{4C5F54B5-504F-4069-AF1D-9A370FBD268C}" destId="{9B2B8A77-95BF-4B3D-B7A2-74A64BEAD033}" srcOrd="3" destOrd="0" presId="urn:microsoft.com/office/officeart/2017/3/layout/HorizontalLabelsTimeline"/>
    <dgm:cxn modelId="{DA1E98F3-DEEF-449E-A505-7BE8E77DC666}" type="presParOf" srcId="{4C5F54B5-504F-4069-AF1D-9A370FBD268C}" destId="{CB500B18-4CCC-44D0-A7EE-E63EC340604C}" srcOrd="4" destOrd="0" presId="urn:microsoft.com/office/officeart/2017/3/layout/HorizontalLabelsTimeline"/>
    <dgm:cxn modelId="{5DE12D35-65C6-43A3-9CCB-9DB1FBB88A6F}" type="presParOf" srcId="{CB500B18-4CCC-44D0-A7EE-E63EC340604C}" destId="{A7F04B95-81DC-4C70-990B-FEE82F4C63E7}" srcOrd="0" destOrd="0" presId="urn:microsoft.com/office/officeart/2017/3/layout/HorizontalLabelsTimeline"/>
    <dgm:cxn modelId="{84E6A2E6-334E-486A-9E18-50B4C9242157}" type="presParOf" srcId="{CB500B18-4CCC-44D0-A7EE-E63EC340604C}" destId="{16384FAB-C600-47F1-91A6-2EF972F345F9}" srcOrd="1" destOrd="0" presId="urn:microsoft.com/office/officeart/2017/3/layout/HorizontalLabelsTimeline"/>
    <dgm:cxn modelId="{0D7AFB00-50B5-4763-8B9B-058959A93926}" type="presParOf" srcId="{16384FAB-C600-47F1-91A6-2EF972F345F9}" destId="{725F2AEF-0925-4411-A89A-5976D96BC3B1}" srcOrd="0" destOrd="0" presId="urn:microsoft.com/office/officeart/2017/3/layout/HorizontalLabelsTimeline"/>
    <dgm:cxn modelId="{6BE0CB7D-05CB-48BF-95E8-5BD301DDCFDF}" type="presParOf" srcId="{16384FAB-C600-47F1-91A6-2EF972F345F9}" destId="{F1CEE27F-E297-4972-B373-BDB021CAF74B}" srcOrd="1" destOrd="0" presId="urn:microsoft.com/office/officeart/2017/3/layout/HorizontalLabelsTimeline"/>
    <dgm:cxn modelId="{73AA2BF1-3651-48D4-B218-B7BECAF7B8D5}" type="presParOf" srcId="{CB500B18-4CCC-44D0-A7EE-E63EC340604C}" destId="{3F1F843F-8CAA-4ECF-B5A2-211D6C43D3C6}" srcOrd="2" destOrd="0" presId="urn:microsoft.com/office/officeart/2017/3/layout/HorizontalLabelsTimeline"/>
    <dgm:cxn modelId="{3C38FC4B-81C9-40B9-BE5E-6E8032D8A2A6}" type="presParOf" srcId="{CB500B18-4CCC-44D0-A7EE-E63EC340604C}" destId="{53B98CC0-1029-46A6-8053-0933F88F7705}" srcOrd="3" destOrd="0" presId="urn:microsoft.com/office/officeart/2017/3/layout/HorizontalLabelsTimeline"/>
    <dgm:cxn modelId="{6DDB047D-A89D-46BF-8D68-1A2DD3FE6D44}" type="presParOf" srcId="{CB500B18-4CCC-44D0-A7EE-E63EC340604C}" destId="{ED7FD386-E91E-4500-9B1B-A5B2EA2DCD9E}" srcOrd="4" destOrd="0" presId="urn:microsoft.com/office/officeart/2017/3/layout/HorizontalLabelsTimeline"/>
    <dgm:cxn modelId="{9964CFD7-6F48-49C4-B1D0-CAE91EE8392A}" type="presParOf" srcId="{4C5F54B5-504F-4069-AF1D-9A370FBD268C}" destId="{17505DA6-AA50-4A6F-BF65-AEC0626F21E7}" srcOrd="5" destOrd="0" presId="urn:microsoft.com/office/officeart/2017/3/layout/HorizontalLabelsTimeline"/>
    <dgm:cxn modelId="{077D56CD-216B-4144-8285-C440870635CE}" type="presParOf" srcId="{4C5F54B5-504F-4069-AF1D-9A370FBD268C}" destId="{32AAFE31-6289-403A-9D13-818F4101EB70}" srcOrd="6" destOrd="0" presId="urn:microsoft.com/office/officeart/2017/3/layout/HorizontalLabelsTimeline"/>
    <dgm:cxn modelId="{AEE12459-472D-4E50-AD1A-103AA5ECE041}" type="presParOf" srcId="{32AAFE31-6289-403A-9D13-818F4101EB70}" destId="{0CFAF01A-0163-4C33-9878-6F2FFD282979}" srcOrd="0" destOrd="0" presId="urn:microsoft.com/office/officeart/2017/3/layout/HorizontalLabelsTimeline"/>
    <dgm:cxn modelId="{7C0C7FA1-38B1-41E2-8324-37F8C3E18388}" type="presParOf" srcId="{32AAFE31-6289-403A-9D13-818F4101EB70}" destId="{2130F610-3DBC-4B00-8F6C-B9F95B3288F3}" srcOrd="1" destOrd="0" presId="urn:microsoft.com/office/officeart/2017/3/layout/HorizontalLabelsTimeline"/>
    <dgm:cxn modelId="{6B19CEAE-7DAE-4D25-9AE7-83D5D68CD4E3}" type="presParOf" srcId="{2130F610-3DBC-4B00-8F6C-B9F95B3288F3}" destId="{F7B633A7-D926-4CBC-87D6-CC10E20E0F4C}" srcOrd="0" destOrd="0" presId="urn:microsoft.com/office/officeart/2017/3/layout/HorizontalLabelsTimeline"/>
    <dgm:cxn modelId="{3A6D131C-9E3F-4362-9410-A2C7ECC37E5D}" type="presParOf" srcId="{2130F610-3DBC-4B00-8F6C-B9F95B3288F3}" destId="{37315AFB-AE24-4940-9EE4-4FD158C8879E}" srcOrd="1" destOrd="0" presId="urn:microsoft.com/office/officeart/2017/3/layout/HorizontalLabelsTimeline"/>
    <dgm:cxn modelId="{50676A17-10C1-4A5A-B876-81A6C10A9BC0}" type="presParOf" srcId="{32AAFE31-6289-403A-9D13-818F4101EB70}" destId="{232CE934-E2E5-4676-AC76-E4B011E79514}" srcOrd="2" destOrd="0" presId="urn:microsoft.com/office/officeart/2017/3/layout/HorizontalLabelsTimeline"/>
    <dgm:cxn modelId="{4FAD5C1C-C77F-4784-ABC4-6135B809E7FE}" type="presParOf" srcId="{32AAFE31-6289-403A-9D13-818F4101EB70}" destId="{E81393AC-A038-4AFA-9F23-B7759047F7CF}" srcOrd="3" destOrd="0" presId="urn:microsoft.com/office/officeart/2017/3/layout/HorizontalLabelsTimeline"/>
    <dgm:cxn modelId="{4B524C2F-81FF-4748-9D31-5E595BAF4236}" type="presParOf" srcId="{32AAFE31-6289-403A-9D13-818F4101EB70}" destId="{E46F4132-D2E1-4357-B1EA-A4E065894E0E}" srcOrd="4" destOrd="0" presId="urn:microsoft.com/office/officeart/2017/3/layout/HorizontalLabelsTimeline"/>
    <dgm:cxn modelId="{DF21DCB6-C69B-4CED-9A48-3A8A2BDA2314}" type="presParOf" srcId="{4C5F54B5-504F-4069-AF1D-9A370FBD268C}" destId="{6ECDF989-E3A2-4C0F-829C-476EE79637D3}" srcOrd="7" destOrd="0" presId="urn:microsoft.com/office/officeart/2017/3/layout/HorizontalLabelsTimeline"/>
    <dgm:cxn modelId="{6939E072-582A-412B-ABC8-1C7B242A5B5D}" type="presParOf" srcId="{4C5F54B5-504F-4069-AF1D-9A370FBD268C}" destId="{9AD9F8DF-24E6-42E6-BBD7-CAE934B7049B}" srcOrd="8" destOrd="0" presId="urn:microsoft.com/office/officeart/2017/3/layout/HorizontalLabelsTimeline"/>
    <dgm:cxn modelId="{03E9C071-AEC7-4E53-81BF-BB08ACD8123A}" type="presParOf" srcId="{9AD9F8DF-24E6-42E6-BBD7-CAE934B7049B}" destId="{FF85B7F5-A04A-4DA0-962A-28F0B197085A}" srcOrd="0" destOrd="0" presId="urn:microsoft.com/office/officeart/2017/3/layout/HorizontalLabelsTimeline"/>
    <dgm:cxn modelId="{A7221E11-CF2F-42E3-B742-89868BAC8143}" type="presParOf" srcId="{9AD9F8DF-24E6-42E6-BBD7-CAE934B7049B}" destId="{FB84B4D0-12DA-4067-A812-4C1E5BFB9CAA}" srcOrd="1" destOrd="0" presId="urn:microsoft.com/office/officeart/2017/3/layout/HorizontalLabelsTimeline"/>
    <dgm:cxn modelId="{4468689B-AAD8-4467-BD3A-1CBBFCF447EF}" type="presParOf" srcId="{FB84B4D0-12DA-4067-A812-4C1E5BFB9CAA}" destId="{DB2625BA-E96D-4321-A7F2-AE977040F570}" srcOrd="0" destOrd="0" presId="urn:microsoft.com/office/officeart/2017/3/layout/HorizontalLabelsTimeline"/>
    <dgm:cxn modelId="{F99AAEA1-2292-48A4-A0FE-C988220C6E4F}" type="presParOf" srcId="{FB84B4D0-12DA-4067-A812-4C1E5BFB9CAA}" destId="{F9E160B8-8143-44D1-A838-77C2420AE054}" srcOrd="1" destOrd="0" presId="urn:microsoft.com/office/officeart/2017/3/layout/HorizontalLabelsTimeline"/>
    <dgm:cxn modelId="{7757A431-916E-4683-A4A6-4FD5323C4AEF}" type="presParOf" srcId="{9AD9F8DF-24E6-42E6-BBD7-CAE934B7049B}" destId="{588DF415-EA5F-44AE-9839-E1C3A488E162}" srcOrd="2" destOrd="0" presId="urn:microsoft.com/office/officeart/2017/3/layout/HorizontalLabelsTimeline"/>
    <dgm:cxn modelId="{6FADBB32-26F5-4A0F-A002-041C5B815D99}" type="presParOf" srcId="{9AD9F8DF-24E6-42E6-BBD7-CAE934B7049B}" destId="{EE901CC3-E71A-4136-9165-6726A2651E59}" srcOrd="3" destOrd="0" presId="urn:microsoft.com/office/officeart/2017/3/layout/HorizontalLabelsTimeline"/>
    <dgm:cxn modelId="{F7801854-DE53-47DA-AB82-1884891AAC99}" type="presParOf" srcId="{9AD9F8DF-24E6-42E6-BBD7-CAE934B7049B}" destId="{E5468A64-0AF7-4360-8F7B-83F41DD84DC6}" srcOrd="4" destOrd="0" presId="urn:microsoft.com/office/officeart/2017/3/layout/HorizontalLabels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8B371-2815-4661-9209-F8A29814ADCC}">
      <dsp:nvSpPr>
        <dsp:cNvPr id="0" name=""/>
        <dsp:cNvSpPr/>
      </dsp:nvSpPr>
      <dsp:spPr>
        <a:xfrm>
          <a:off x="0" y="1999456"/>
          <a:ext cx="10515600" cy="0"/>
        </a:xfrm>
        <a:prstGeom prst="line">
          <a:avLst/>
        </a:prstGeom>
        <a:solidFill>
          <a:schemeClr val="lt1">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E37A6A-8F95-4F28-92FC-1FE8089D7DAF}">
      <dsp:nvSpPr>
        <dsp:cNvPr id="0" name=""/>
        <dsp:cNvSpPr/>
      </dsp:nvSpPr>
      <dsp:spPr>
        <a:xfrm>
          <a:off x="220165" y="1295320"/>
          <a:ext cx="3078554" cy="466440"/>
        </a:xfrm>
        <a:prstGeom prst="rect">
          <a:avLst/>
        </a:prstGeom>
        <a:solidFill>
          <a:srgbClr val="FF81D2">
            <a:alpha val="8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rtlCol="0" anchor="ctr" anchorCtr="0">
          <a:noAutofit/>
        </a:bodyPr>
        <a:lstStyle/>
        <a:p>
          <a:pPr marL="0" lvl="0" indent="0" algn="ctr" defTabSz="800100">
            <a:lnSpc>
              <a:spcPct val="90000"/>
            </a:lnSpc>
            <a:spcBef>
              <a:spcPct val="0"/>
            </a:spcBef>
            <a:spcAft>
              <a:spcPct val="35000"/>
            </a:spcAft>
            <a:buNone/>
            <a:defRPr b="1"/>
          </a:pPr>
          <a:r>
            <a:rPr lang="ja-JP" altLang="en-US" sz="1800" b="0" kern="1200" noProof="0" dirty="0">
              <a:latin typeface="Meiryo UI" panose="020B0604030504040204" pitchFamily="50" charset="-128"/>
              <a:ea typeface="Meiryo UI" panose="020B0604030504040204" pitchFamily="50" charset="-128"/>
            </a:rPr>
            <a:t>ログイン機能​​</a:t>
          </a:r>
        </a:p>
      </dsp:txBody>
      <dsp:txXfrm>
        <a:off x="220165" y="1295320"/>
        <a:ext cx="3078554" cy="466440"/>
      </dsp:txXfrm>
    </dsp:sp>
    <dsp:sp modelId="{255B3FC7-BD87-4810-87ED-7952D0F23157}">
      <dsp:nvSpPr>
        <dsp:cNvPr id="0" name=""/>
        <dsp:cNvSpPr/>
      </dsp:nvSpPr>
      <dsp:spPr>
        <a:xfrm>
          <a:off x="220165" y="152916"/>
          <a:ext cx="3078554" cy="1135833"/>
        </a:xfrm>
        <a:prstGeom prst="rect">
          <a:avLst/>
        </a:prstGeom>
        <a:solidFill>
          <a:schemeClr val="accent2">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rtlCol="0" anchor="ctr" anchorCtr="0">
          <a:noAutofit/>
        </a:bodyPr>
        <a:lstStyle/>
        <a:p>
          <a:pPr marL="0" lvl="0" indent="0" algn="l" defTabSz="533400">
            <a:lnSpc>
              <a:spcPct val="90000"/>
            </a:lnSpc>
            <a:spcBef>
              <a:spcPct val="0"/>
            </a:spcBef>
            <a:spcAft>
              <a:spcPct val="35000"/>
            </a:spcAft>
            <a:buNone/>
          </a:pPr>
          <a:r>
            <a:rPr kumimoji="1" lang="ja-JP" altLang="en-US" sz="1200" kern="1200" noProof="0" dirty="0">
              <a:latin typeface="Meiryo UI" panose="020B0604030504040204" pitchFamily="50" charset="-128"/>
              <a:ea typeface="Meiryo UI" panose="020B0604030504040204" pitchFamily="50" charset="-128"/>
            </a:rPr>
            <a:t>・アカウントを管理できる</a:t>
          </a:r>
          <a:endParaRPr lang="ja-JP" altLang="en-US" sz="1200" kern="1200" noProof="0" dirty="0">
            <a:latin typeface="Meiryo UI" panose="020B0604030504040204" pitchFamily="50" charset="-128"/>
            <a:ea typeface="Meiryo UI" panose="020B0604030504040204" pitchFamily="50" charset="-128"/>
          </a:endParaRPr>
        </a:p>
        <a:p>
          <a:pPr marL="0" lvl="0" indent="0" algn="l" defTabSz="533400">
            <a:lnSpc>
              <a:spcPct val="90000"/>
            </a:lnSpc>
            <a:spcBef>
              <a:spcPct val="0"/>
            </a:spcBef>
            <a:spcAft>
              <a:spcPct val="35000"/>
            </a:spcAft>
            <a:buNone/>
          </a:pPr>
          <a:r>
            <a:rPr kumimoji="1" lang="ja-JP" altLang="en-US" sz="1200" kern="1200" noProof="0" dirty="0">
              <a:latin typeface="Meiryo UI" panose="020B0604030504040204" pitchFamily="50" charset="-128"/>
              <a:ea typeface="Meiryo UI" panose="020B0604030504040204" pitchFamily="50" charset="-128"/>
            </a:rPr>
            <a:t>・ログインした場合にトップページに遷移できる</a:t>
          </a:r>
        </a:p>
      </dsp:txBody>
      <dsp:txXfrm>
        <a:off x="220165" y="152916"/>
        <a:ext cx="3078554" cy="1135833"/>
      </dsp:txXfrm>
    </dsp:sp>
    <dsp:sp modelId="{DF478A7F-4668-4E0A-86F7-C1205CF5AA73}">
      <dsp:nvSpPr>
        <dsp:cNvPr id="0" name=""/>
        <dsp:cNvSpPr/>
      </dsp:nvSpPr>
      <dsp:spPr>
        <a:xfrm>
          <a:off x="1759442" y="1774761"/>
          <a:ext cx="0" cy="272090"/>
        </a:xfrm>
        <a:prstGeom prst="line">
          <a:avLst/>
        </a:prstGeom>
        <a:noFill/>
        <a:ln w="6350" cap="flat" cmpd="sng" algn="ctr">
          <a:solidFill>
            <a:schemeClr val="accent2">
              <a:shade val="9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70971D8-F05B-4392-88C0-D9921BB5F6B0}">
      <dsp:nvSpPr>
        <dsp:cNvPr id="0" name=""/>
        <dsp:cNvSpPr/>
      </dsp:nvSpPr>
      <dsp:spPr>
        <a:xfrm>
          <a:off x="1850635" y="2279193"/>
          <a:ext cx="3078554" cy="479869"/>
        </a:xfrm>
        <a:prstGeom prst="rect">
          <a:avLst/>
        </a:prstGeom>
        <a:solidFill>
          <a:srgbClr val="FF71C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rtlCol="0" anchor="ctr" anchorCtr="0">
          <a:noAutofit/>
        </a:bodyPr>
        <a:lstStyle/>
        <a:p>
          <a:pPr marL="0" lvl="0" indent="0" algn="ctr" defTabSz="800100">
            <a:lnSpc>
              <a:spcPct val="90000"/>
            </a:lnSpc>
            <a:spcBef>
              <a:spcPct val="0"/>
            </a:spcBef>
            <a:spcAft>
              <a:spcPct val="35000"/>
            </a:spcAft>
            <a:buNone/>
            <a:defRPr b="1"/>
          </a:pPr>
          <a:r>
            <a:rPr lang="ja-JP" altLang="en-US" sz="1800" b="0" kern="1200" noProof="0" dirty="0">
              <a:latin typeface="Meiryo UI" panose="020B0604030504040204" pitchFamily="50" charset="-128"/>
              <a:ea typeface="Meiryo UI" panose="020B0604030504040204" pitchFamily="50" charset="-128"/>
            </a:rPr>
            <a:t>トップ画面​​</a:t>
          </a:r>
        </a:p>
      </dsp:txBody>
      <dsp:txXfrm>
        <a:off x="1850635" y="2279193"/>
        <a:ext cx="3078554" cy="479869"/>
      </dsp:txXfrm>
    </dsp:sp>
    <dsp:sp modelId="{1D60394B-1800-4790-9694-08B1C1D1B34D}">
      <dsp:nvSpPr>
        <dsp:cNvPr id="0" name=""/>
        <dsp:cNvSpPr/>
      </dsp:nvSpPr>
      <dsp:spPr>
        <a:xfrm>
          <a:off x="1840752" y="2700196"/>
          <a:ext cx="3078554" cy="972697"/>
        </a:xfrm>
        <a:prstGeom prst="rect">
          <a:avLst/>
        </a:prstGeom>
        <a:solidFill>
          <a:schemeClr val="accent2">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rtlCol="0" anchor="ctr" anchorCtr="0">
          <a:noAutofit/>
        </a:bodyPr>
        <a:lstStyle/>
        <a:p>
          <a:pPr marL="0" lvl="0" indent="0" algn="l" defTabSz="533400">
            <a:lnSpc>
              <a:spcPct val="90000"/>
            </a:lnSpc>
            <a:spcBef>
              <a:spcPct val="0"/>
            </a:spcBef>
            <a:spcAft>
              <a:spcPct val="35000"/>
            </a:spcAft>
            <a:buNone/>
          </a:pPr>
          <a:endParaRPr kumimoji="1" lang="en-US" altLang="ja-JP" sz="1200" kern="1200" noProof="0" dirty="0">
            <a:latin typeface="Meiryo UI" panose="020B0604030504040204" pitchFamily="50" charset="-128"/>
            <a:ea typeface="Meiryo UI" panose="020B0604030504040204" pitchFamily="50" charset="-128"/>
          </a:endParaRPr>
        </a:p>
        <a:p>
          <a:pPr marL="0" lvl="0" indent="0" algn="l" defTabSz="533400">
            <a:lnSpc>
              <a:spcPct val="90000"/>
            </a:lnSpc>
            <a:spcBef>
              <a:spcPct val="0"/>
            </a:spcBef>
            <a:spcAft>
              <a:spcPct val="35000"/>
            </a:spcAft>
            <a:buNone/>
          </a:pPr>
          <a:endParaRPr kumimoji="1" lang="en-US" altLang="ja-JP" sz="1200" kern="1200" noProof="0" dirty="0">
            <a:latin typeface="Meiryo UI" panose="020B0604030504040204" pitchFamily="50" charset="-128"/>
            <a:ea typeface="Meiryo UI" panose="020B0604030504040204" pitchFamily="50" charset="-128"/>
          </a:endParaRPr>
        </a:p>
        <a:p>
          <a:pPr marL="0" lvl="0" indent="0" algn="l" defTabSz="533400">
            <a:lnSpc>
              <a:spcPct val="90000"/>
            </a:lnSpc>
            <a:spcBef>
              <a:spcPct val="0"/>
            </a:spcBef>
            <a:spcAft>
              <a:spcPct val="35000"/>
            </a:spcAft>
            <a:buNone/>
          </a:pPr>
          <a:endParaRPr kumimoji="1" lang="en-US" altLang="ja-JP" sz="1200" kern="1200" noProof="0" dirty="0">
            <a:latin typeface="Meiryo UI" panose="020B0604030504040204" pitchFamily="50" charset="-128"/>
            <a:ea typeface="Meiryo UI" panose="020B0604030504040204" pitchFamily="50" charset="-128"/>
          </a:endParaRPr>
        </a:p>
        <a:p>
          <a:pPr marL="0" lvl="0" indent="0" algn="l" defTabSz="533400">
            <a:lnSpc>
              <a:spcPct val="90000"/>
            </a:lnSpc>
            <a:spcBef>
              <a:spcPct val="0"/>
            </a:spcBef>
            <a:spcAft>
              <a:spcPct val="35000"/>
            </a:spcAft>
            <a:buNone/>
          </a:pPr>
          <a:r>
            <a:rPr kumimoji="1" lang="ja-JP" altLang="en-US" sz="1200" kern="1200" noProof="0" dirty="0">
              <a:latin typeface="Meiryo UI" panose="020B0604030504040204" pitchFamily="50" charset="-128"/>
              <a:ea typeface="Meiryo UI" panose="020B0604030504040204" pitchFamily="50" charset="-128"/>
            </a:rPr>
            <a:t>直近二日分を表示する</a:t>
          </a:r>
        </a:p>
        <a:p>
          <a:pPr marL="0" lvl="0" indent="0" algn="l" defTabSz="533400">
            <a:lnSpc>
              <a:spcPct val="90000"/>
            </a:lnSpc>
            <a:spcBef>
              <a:spcPct val="0"/>
            </a:spcBef>
            <a:spcAft>
              <a:spcPct val="35000"/>
            </a:spcAft>
            <a:buNone/>
          </a:pPr>
          <a:r>
            <a:rPr kumimoji="1" lang="ja-JP" altLang="en-US" sz="1200" kern="1200" noProof="0" dirty="0">
              <a:latin typeface="Meiryo UI" panose="020B0604030504040204" pitchFamily="50" charset="-128"/>
              <a:ea typeface="Meiryo UI" panose="020B0604030504040204" pitchFamily="50" charset="-128"/>
            </a:rPr>
            <a:t>・スケジュールを編集し更新ができる</a:t>
          </a:r>
          <a:endParaRPr lang="ja-JP" altLang="en-US" sz="1200" kern="1200" noProof="0" dirty="0">
            <a:latin typeface="Meiryo UI" panose="020B0604030504040204" pitchFamily="50" charset="-128"/>
            <a:ea typeface="Meiryo UI" panose="020B0604030504040204" pitchFamily="50" charset="-128"/>
          </a:endParaRPr>
        </a:p>
        <a:p>
          <a:pPr marL="0" lvl="0" indent="0" algn="l" defTabSz="533400">
            <a:lnSpc>
              <a:spcPct val="90000"/>
            </a:lnSpc>
            <a:spcBef>
              <a:spcPct val="0"/>
            </a:spcBef>
            <a:spcAft>
              <a:spcPct val="35000"/>
            </a:spcAft>
            <a:buNone/>
          </a:pPr>
          <a:endParaRPr kumimoji="1" lang="ja-JP" altLang="en-US" sz="1200" kern="1200" noProof="0" dirty="0">
            <a:latin typeface="Meiryo UI" panose="020B0604030504040204" pitchFamily="50" charset="-128"/>
            <a:ea typeface="Meiryo UI" panose="020B0604030504040204" pitchFamily="50" charset="-128"/>
          </a:endParaRPr>
        </a:p>
        <a:p>
          <a:pPr marL="0" lvl="0" indent="0" algn="l" defTabSz="533400">
            <a:lnSpc>
              <a:spcPct val="90000"/>
            </a:lnSpc>
            <a:spcBef>
              <a:spcPct val="0"/>
            </a:spcBef>
            <a:spcAft>
              <a:spcPct val="35000"/>
            </a:spcAft>
            <a:buNone/>
          </a:pPr>
          <a:endParaRPr kumimoji="1" lang="ja-JP" altLang="en-US" sz="1200" kern="1200" noProof="0" dirty="0">
            <a:latin typeface="Meiryo UI" panose="020B0604030504040204" pitchFamily="50" charset="-128"/>
            <a:ea typeface="Meiryo UI" panose="020B0604030504040204" pitchFamily="50" charset="-128"/>
          </a:endParaRPr>
        </a:p>
        <a:p>
          <a:pPr marL="0" lvl="0" indent="0" algn="l" defTabSz="1600200">
            <a:lnSpc>
              <a:spcPct val="90000"/>
            </a:lnSpc>
            <a:spcBef>
              <a:spcPct val="0"/>
            </a:spcBef>
            <a:spcAft>
              <a:spcPct val="35000"/>
            </a:spcAft>
            <a:buNone/>
          </a:pPr>
          <a:endParaRPr lang="ja-JP" altLang="en-US" sz="3600" kern="1200" noProof="0" dirty="0">
            <a:latin typeface="Meiryo UI" panose="020B0604030504040204" pitchFamily="50" charset="-128"/>
            <a:ea typeface="Meiryo UI" panose="020B0604030504040204" pitchFamily="50" charset="-128"/>
          </a:endParaRPr>
        </a:p>
      </dsp:txBody>
      <dsp:txXfrm>
        <a:off x="1840752" y="2700196"/>
        <a:ext cx="3078554" cy="972697"/>
      </dsp:txXfrm>
    </dsp:sp>
    <dsp:sp modelId="{59F1EF41-14EA-48EE-A559-118169DBDB24}">
      <dsp:nvSpPr>
        <dsp:cNvPr id="0" name=""/>
        <dsp:cNvSpPr/>
      </dsp:nvSpPr>
      <dsp:spPr>
        <a:xfrm>
          <a:off x="3389912" y="1999269"/>
          <a:ext cx="0" cy="279923"/>
        </a:xfrm>
        <a:prstGeom prst="line">
          <a:avLst/>
        </a:prstGeom>
        <a:noFill/>
        <a:ln w="6350" cap="flat" cmpd="sng" algn="ctr">
          <a:solidFill>
            <a:schemeClr val="accent2">
              <a:shade val="90000"/>
              <a:hueOff val="3020"/>
              <a:satOff val="-58"/>
              <a:lumOff val="7056"/>
              <a:alphaOff val="0"/>
            </a:schemeClr>
          </a:solidFill>
          <a:prstDash val="solid"/>
          <a:miter lim="800000"/>
        </a:ln>
        <a:effectLst/>
      </dsp:spPr>
      <dsp:style>
        <a:lnRef idx="1">
          <a:scrgbClr r="0" g="0" b="0"/>
        </a:lnRef>
        <a:fillRef idx="0">
          <a:scrgbClr r="0" g="0" b="0"/>
        </a:fillRef>
        <a:effectRef idx="0">
          <a:scrgbClr r="0" g="0" b="0"/>
        </a:effectRef>
        <a:fontRef idx="minor"/>
      </dsp:style>
    </dsp:sp>
    <dsp:sp modelId="{6D7F9BE3-3008-4E5E-96F3-C71D72649902}">
      <dsp:nvSpPr>
        <dsp:cNvPr id="0" name=""/>
        <dsp:cNvSpPr/>
      </dsp:nvSpPr>
      <dsp:spPr>
        <a:xfrm rot="2700000">
          <a:off x="1729208" y="2024201"/>
          <a:ext cx="60467" cy="60467"/>
        </a:xfrm>
        <a:prstGeom prst="rect">
          <a:avLst/>
        </a:prstGeom>
        <a:solidFill>
          <a:schemeClr val="accent2">
            <a:alpha val="9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0947F0-E28B-4B2E-B1D6-BFEED1AF012B}">
      <dsp:nvSpPr>
        <dsp:cNvPr id="0" name=""/>
        <dsp:cNvSpPr/>
      </dsp:nvSpPr>
      <dsp:spPr>
        <a:xfrm rot="2700000">
          <a:off x="3358808" y="1968165"/>
          <a:ext cx="62208" cy="62208"/>
        </a:xfrm>
        <a:prstGeom prst="rect">
          <a:avLst/>
        </a:prstGeom>
        <a:solidFill>
          <a:schemeClr val="accent2">
            <a:alpha val="90000"/>
            <a:hueOff val="0"/>
            <a:satOff val="0"/>
            <a:lumOff val="0"/>
            <a:alphaOff val="-1000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F04B95-81DC-4C70-990B-FEE82F4C63E7}">
      <dsp:nvSpPr>
        <dsp:cNvPr id="0" name=""/>
        <dsp:cNvSpPr/>
      </dsp:nvSpPr>
      <dsp:spPr>
        <a:xfrm>
          <a:off x="3718522" y="1239663"/>
          <a:ext cx="3078554" cy="479869"/>
        </a:xfrm>
        <a:prstGeom prst="rect">
          <a:avLst/>
        </a:prstGeom>
        <a:solidFill>
          <a:srgbClr val="FF71C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rtlCol="0" anchor="ctr" anchorCtr="0">
          <a:noAutofit/>
        </a:bodyPr>
        <a:lstStyle/>
        <a:p>
          <a:pPr marL="0" lvl="0" indent="0" algn="ctr" defTabSz="800100">
            <a:lnSpc>
              <a:spcPct val="90000"/>
            </a:lnSpc>
            <a:spcBef>
              <a:spcPct val="0"/>
            </a:spcBef>
            <a:spcAft>
              <a:spcPct val="35000"/>
            </a:spcAft>
            <a:buNone/>
            <a:defRPr b="1"/>
          </a:pPr>
          <a:r>
            <a:rPr lang="ja-JP" altLang="en-US" sz="1800" b="0" kern="1200" noProof="0" dirty="0">
              <a:latin typeface="Meiryo UI" panose="020B0604030504040204" pitchFamily="50" charset="-128"/>
              <a:ea typeface="Meiryo UI" panose="020B0604030504040204" pitchFamily="50" charset="-128"/>
            </a:rPr>
            <a:t>スケジュール機能​​</a:t>
          </a:r>
        </a:p>
      </dsp:txBody>
      <dsp:txXfrm>
        <a:off x="3718522" y="1239663"/>
        <a:ext cx="3078554" cy="479869"/>
      </dsp:txXfrm>
    </dsp:sp>
    <dsp:sp modelId="{725F2AEF-0925-4411-A89A-5976D96BC3B1}">
      <dsp:nvSpPr>
        <dsp:cNvPr id="0" name=""/>
        <dsp:cNvSpPr/>
      </dsp:nvSpPr>
      <dsp:spPr>
        <a:xfrm>
          <a:off x="3718522" y="121641"/>
          <a:ext cx="3078554" cy="1118021"/>
        </a:xfrm>
        <a:prstGeom prst="rect">
          <a:avLst/>
        </a:prstGeom>
        <a:solidFill>
          <a:schemeClr val="accent2">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rtlCol="0" anchor="ctr" anchorCtr="0">
          <a:noAutofit/>
        </a:bodyPr>
        <a:lstStyle/>
        <a:p>
          <a:pPr marL="0" lvl="0" indent="0" algn="l" defTabSz="533400">
            <a:lnSpc>
              <a:spcPct val="90000"/>
            </a:lnSpc>
            <a:spcBef>
              <a:spcPct val="0"/>
            </a:spcBef>
            <a:spcAft>
              <a:spcPct val="35000"/>
            </a:spcAft>
            <a:buNone/>
          </a:pPr>
          <a:r>
            <a:rPr kumimoji="1" lang="ja-JP" altLang="en-US" sz="1200" b="0" i="0" u="none" kern="1200" noProof="0" dirty="0">
              <a:latin typeface="Meiryo UI" panose="020B0604030504040204" pitchFamily="50" charset="-128"/>
              <a:ea typeface="Meiryo UI" panose="020B0604030504040204" pitchFamily="50" charset="-128"/>
            </a:rPr>
            <a:t>・直近二日分を表示する</a:t>
          </a:r>
          <a:endParaRPr lang="ja-JP" altLang="en-US" sz="1200" kern="1200" noProof="0" dirty="0">
            <a:latin typeface="Meiryo UI" panose="020B0604030504040204" pitchFamily="50" charset="-128"/>
            <a:ea typeface="Meiryo UI" panose="020B0604030504040204" pitchFamily="50" charset="-128"/>
          </a:endParaRPr>
        </a:p>
        <a:p>
          <a:pPr marL="0" lvl="0" indent="0" algn="l" defTabSz="533400">
            <a:lnSpc>
              <a:spcPct val="90000"/>
            </a:lnSpc>
            <a:spcBef>
              <a:spcPct val="0"/>
            </a:spcBef>
            <a:spcAft>
              <a:spcPct val="35000"/>
            </a:spcAft>
            <a:buNone/>
          </a:pPr>
          <a:r>
            <a:rPr kumimoji="1" lang="ja-JP" altLang="en-US" sz="1200" b="0" i="0" u="none" kern="1200" noProof="0" dirty="0">
              <a:latin typeface="Meiryo UI" panose="020B0604030504040204" pitchFamily="50" charset="-128"/>
              <a:ea typeface="Meiryo UI" panose="020B0604030504040204" pitchFamily="50" charset="-128"/>
            </a:rPr>
            <a:t>・月ごとにカレンダーを表示する</a:t>
          </a:r>
        </a:p>
        <a:p>
          <a:pPr marL="0" lvl="0" indent="0" algn="l" defTabSz="533400">
            <a:lnSpc>
              <a:spcPct val="90000"/>
            </a:lnSpc>
            <a:spcBef>
              <a:spcPct val="0"/>
            </a:spcBef>
            <a:spcAft>
              <a:spcPct val="35000"/>
            </a:spcAft>
            <a:buNone/>
          </a:pPr>
          <a:r>
            <a:rPr kumimoji="1" lang="ja-JP" altLang="en-US" sz="1200" b="0" i="0" u="none" kern="1200" noProof="0" dirty="0">
              <a:latin typeface="Meiryo UI" panose="020B0604030504040204" pitchFamily="50" charset="-128"/>
              <a:ea typeface="Meiryo UI" panose="020B0604030504040204" pitchFamily="50" charset="-128"/>
            </a:rPr>
            <a:t>・指定した日付のスケジュールを登録する</a:t>
          </a:r>
        </a:p>
      </dsp:txBody>
      <dsp:txXfrm>
        <a:off x="3718522" y="121641"/>
        <a:ext cx="3078554" cy="1118021"/>
      </dsp:txXfrm>
    </dsp:sp>
    <dsp:sp modelId="{3F1F843F-8CAA-4ECF-B5A2-211D6C43D3C6}">
      <dsp:nvSpPr>
        <dsp:cNvPr id="0" name=""/>
        <dsp:cNvSpPr/>
      </dsp:nvSpPr>
      <dsp:spPr>
        <a:xfrm>
          <a:off x="5257800" y="1719532"/>
          <a:ext cx="0" cy="279923"/>
        </a:xfrm>
        <a:prstGeom prst="line">
          <a:avLst/>
        </a:prstGeom>
        <a:noFill/>
        <a:ln w="6350" cap="flat" cmpd="sng" algn="ctr">
          <a:solidFill>
            <a:schemeClr val="accent2">
              <a:shade val="90000"/>
              <a:hueOff val="6040"/>
              <a:satOff val="-117"/>
              <a:lumOff val="14112"/>
              <a:alphaOff val="0"/>
            </a:schemeClr>
          </a:solidFill>
          <a:prstDash val="solid"/>
          <a:miter lim="800000"/>
        </a:ln>
        <a:effectLst/>
      </dsp:spPr>
      <dsp:style>
        <a:lnRef idx="1">
          <a:scrgbClr r="0" g="0" b="0"/>
        </a:lnRef>
        <a:fillRef idx="0">
          <a:scrgbClr r="0" g="0" b="0"/>
        </a:fillRef>
        <a:effectRef idx="0">
          <a:scrgbClr r="0" g="0" b="0"/>
        </a:effectRef>
        <a:fontRef idx="minor"/>
      </dsp:style>
    </dsp:sp>
    <dsp:sp modelId="{0CFAF01A-0163-4C33-9878-6F2FFD282979}">
      <dsp:nvSpPr>
        <dsp:cNvPr id="0" name=""/>
        <dsp:cNvSpPr/>
      </dsp:nvSpPr>
      <dsp:spPr>
        <a:xfrm>
          <a:off x="5467701" y="2279380"/>
          <a:ext cx="3078554" cy="479869"/>
        </a:xfrm>
        <a:prstGeom prst="rect">
          <a:avLst/>
        </a:prstGeom>
        <a:solidFill>
          <a:srgbClr val="FF8ED7"/>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rtlCol="0" anchor="ctr" anchorCtr="0">
          <a:noAutofit/>
        </a:bodyPr>
        <a:lstStyle/>
        <a:p>
          <a:pPr marL="0" lvl="0" indent="0" algn="ctr" defTabSz="800100">
            <a:lnSpc>
              <a:spcPct val="90000"/>
            </a:lnSpc>
            <a:spcBef>
              <a:spcPct val="0"/>
            </a:spcBef>
            <a:spcAft>
              <a:spcPct val="35000"/>
            </a:spcAft>
            <a:buNone/>
            <a:defRPr b="1"/>
          </a:pPr>
          <a:r>
            <a:rPr lang="ja-JP" altLang="en-US" sz="1800" b="0" kern="1200" noProof="0" dirty="0">
              <a:latin typeface="Meiryo UI" panose="020B0604030504040204" pitchFamily="50" charset="-128"/>
              <a:ea typeface="Meiryo UI" panose="020B0604030504040204" pitchFamily="50" charset="-128"/>
            </a:rPr>
            <a:t>レシピ機能​​</a:t>
          </a:r>
        </a:p>
      </dsp:txBody>
      <dsp:txXfrm>
        <a:off x="5467701" y="2279380"/>
        <a:ext cx="3078554" cy="479869"/>
      </dsp:txXfrm>
    </dsp:sp>
    <dsp:sp modelId="{F7B633A7-D926-4CBC-87D6-CC10E20E0F4C}">
      <dsp:nvSpPr>
        <dsp:cNvPr id="0" name=""/>
        <dsp:cNvSpPr/>
      </dsp:nvSpPr>
      <dsp:spPr>
        <a:xfrm>
          <a:off x="5467701" y="2759249"/>
          <a:ext cx="3078554" cy="1118021"/>
        </a:xfrm>
        <a:prstGeom prst="rect">
          <a:avLst/>
        </a:prstGeom>
        <a:solidFill>
          <a:schemeClr val="accent2">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rtlCol="0" anchor="ctr" anchorCtr="0">
          <a:noAutofit/>
        </a:bodyPr>
        <a:lstStyle/>
        <a:p>
          <a:pPr marL="0" lvl="0" indent="0" algn="l" defTabSz="533400">
            <a:lnSpc>
              <a:spcPct val="90000"/>
            </a:lnSpc>
            <a:spcBef>
              <a:spcPct val="0"/>
            </a:spcBef>
            <a:spcAft>
              <a:spcPct val="35000"/>
            </a:spcAft>
            <a:buNone/>
          </a:pPr>
          <a:r>
            <a:rPr kumimoji="1" lang="ja-JP" altLang="ja-JP" sz="1200" b="0" i="0" u="none" kern="1200" noProof="0" dirty="0">
              <a:latin typeface="Meiryo UI" panose="020B0604030504040204" pitchFamily="50" charset="-128"/>
              <a:ea typeface="Meiryo UI" panose="020B0604030504040204" pitchFamily="50" charset="-128"/>
            </a:rPr>
            <a:t>・おすすめのレシピを表示する</a:t>
          </a:r>
          <a:endParaRPr lang="ja-JP" altLang="en-US" sz="1200" kern="1200" noProof="0" dirty="0">
            <a:latin typeface="Meiryo UI" panose="020B0604030504040204" pitchFamily="50" charset="-128"/>
            <a:ea typeface="Meiryo UI" panose="020B0604030504040204" pitchFamily="50" charset="-128"/>
          </a:endParaRPr>
        </a:p>
        <a:p>
          <a:pPr marL="0" lvl="0" indent="0" algn="l" defTabSz="533400">
            <a:lnSpc>
              <a:spcPct val="90000"/>
            </a:lnSpc>
            <a:spcBef>
              <a:spcPct val="0"/>
            </a:spcBef>
            <a:spcAft>
              <a:spcPct val="35000"/>
            </a:spcAft>
            <a:buNone/>
          </a:pPr>
          <a:r>
            <a:rPr kumimoji="1" lang="ja-JP" altLang="ja-JP" sz="1200" b="0" i="0" u="none" kern="1200" noProof="0" dirty="0">
              <a:latin typeface="Meiryo UI" panose="020B0604030504040204" pitchFamily="50" charset="-128"/>
              <a:ea typeface="Meiryo UI" panose="020B0604030504040204" pitchFamily="50" charset="-128"/>
            </a:rPr>
            <a:t>・ジャンル別で検索結果を表示する</a:t>
          </a:r>
        </a:p>
        <a:p>
          <a:pPr marL="0" lvl="0" indent="0" algn="l" defTabSz="533400">
            <a:lnSpc>
              <a:spcPct val="90000"/>
            </a:lnSpc>
            <a:spcBef>
              <a:spcPct val="0"/>
            </a:spcBef>
            <a:spcAft>
              <a:spcPct val="35000"/>
            </a:spcAft>
            <a:buNone/>
          </a:pPr>
          <a:endParaRPr kumimoji="1" lang="ja-JP" altLang="ja-JP" sz="1200" b="0" i="0" u="none" kern="1200" noProof="0" dirty="0">
            <a:latin typeface="Meiryo UI" panose="020B0604030504040204" pitchFamily="50" charset="-128"/>
            <a:ea typeface="Meiryo UI" panose="020B0604030504040204" pitchFamily="50" charset="-128"/>
          </a:endParaRPr>
        </a:p>
      </dsp:txBody>
      <dsp:txXfrm>
        <a:off x="5467701" y="2759249"/>
        <a:ext cx="3078554" cy="1118021"/>
      </dsp:txXfrm>
    </dsp:sp>
    <dsp:sp modelId="{232CE934-E2E5-4676-AC76-E4B011E79514}">
      <dsp:nvSpPr>
        <dsp:cNvPr id="0" name=""/>
        <dsp:cNvSpPr/>
      </dsp:nvSpPr>
      <dsp:spPr>
        <a:xfrm>
          <a:off x="7006978" y="1999456"/>
          <a:ext cx="0" cy="279923"/>
        </a:xfrm>
        <a:prstGeom prst="line">
          <a:avLst/>
        </a:prstGeom>
        <a:noFill/>
        <a:ln w="6350" cap="flat" cmpd="sng" algn="ctr">
          <a:solidFill>
            <a:schemeClr val="accent2">
              <a:shade val="90000"/>
              <a:hueOff val="9060"/>
              <a:satOff val="-175"/>
              <a:lumOff val="21167"/>
              <a:alphaOff val="0"/>
            </a:schemeClr>
          </a:solidFill>
          <a:prstDash val="solid"/>
          <a:miter lim="800000"/>
        </a:ln>
        <a:effectLst/>
      </dsp:spPr>
      <dsp:style>
        <a:lnRef idx="1">
          <a:scrgbClr r="0" g="0" b="0"/>
        </a:lnRef>
        <a:fillRef idx="0">
          <a:scrgbClr r="0" g="0" b="0"/>
        </a:fillRef>
        <a:effectRef idx="0">
          <a:scrgbClr r="0" g="0" b="0"/>
        </a:effectRef>
        <a:fontRef idx="minor"/>
      </dsp:style>
    </dsp:sp>
    <dsp:sp modelId="{53B98CC0-1029-46A6-8053-0933F88F7705}">
      <dsp:nvSpPr>
        <dsp:cNvPr id="0" name=""/>
        <dsp:cNvSpPr/>
      </dsp:nvSpPr>
      <dsp:spPr>
        <a:xfrm rot="2700000">
          <a:off x="5226695" y="1968352"/>
          <a:ext cx="62208" cy="62208"/>
        </a:xfrm>
        <a:prstGeom prst="rect">
          <a:avLst/>
        </a:prstGeom>
        <a:solidFill>
          <a:schemeClr val="accent2">
            <a:alpha val="90000"/>
            <a:hueOff val="0"/>
            <a:satOff val="0"/>
            <a:lumOff val="0"/>
            <a:alphaOff val="-2000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1393AC-A038-4AFA-9F23-B7759047F7CF}">
      <dsp:nvSpPr>
        <dsp:cNvPr id="0" name=""/>
        <dsp:cNvSpPr/>
      </dsp:nvSpPr>
      <dsp:spPr>
        <a:xfrm rot="2700000">
          <a:off x="6975874" y="1968352"/>
          <a:ext cx="62208" cy="62208"/>
        </a:xfrm>
        <a:prstGeom prst="rect">
          <a:avLst/>
        </a:prstGeom>
        <a:solidFill>
          <a:schemeClr val="accent2">
            <a:alpha val="90000"/>
            <a:hueOff val="0"/>
            <a:satOff val="0"/>
            <a:lumOff val="0"/>
            <a:alphaOff val="-3000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5B7F5-A04A-4DA0-962A-28F0B197085A}">
      <dsp:nvSpPr>
        <dsp:cNvPr id="0" name=""/>
        <dsp:cNvSpPr/>
      </dsp:nvSpPr>
      <dsp:spPr>
        <a:xfrm>
          <a:off x="7216880" y="1307494"/>
          <a:ext cx="3078554" cy="463641"/>
        </a:xfrm>
        <a:prstGeom prst="rect">
          <a:avLst/>
        </a:prstGeom>
        <a:solidFill>
          <a:srgbClr val="FF71C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rtlCol="0" anchor="ctr" anchorCtr="0">
          <a:noAutofit/>
        </a:bodyPr>
        <a:lstStyle/>
        <a:p>
          <a:pPr marL="0" lvl="0" indent="0" algn="ctr" defTabSz="800100">
            <a:lnSpc>
              <a:spcPct val="90000"/>
            </a:lnSpc>
            <a:spcBef>
              <a:spcPct val="0"/>
            </a:spcBef>
            <a:spcAft>
              <a:spcPct val="35000"/>
            </a:spcAft>
            <a:buNone/>
            <a:defRPr b="1"/>
          </a:pPr>
          <a:r>
            <a:rPr lang="ja-JP" altLang="en-US" sz="1800" b="0" kern="1200" noProof="0" dirty="0">
              <a:latin typeface="Meiryo UI" panose="020B0604030504040204" pitchFamily="50" charset="-128"/>
              <a:ea typeface="Meiryo UI" panose="020B0604030504040204" pitchFamily="50" charset="-128"/>
            </a:rPr>
            <a:t>旅行機能​​</a:t>
          </a:r>
        </a:p>
      </dsp:txBody>
      <dsp:txXfrm>
        <a:off x="7216880" y="1307494"/>
        <a:ext cx="3078554" cy="463641"/>
      </dsp:txXfrm>
    </dsp:sp>
    <dsp:sp modelId="{DB2625BA-E96D-4321-A7F2-AE977040F570}">
      <dsp:nvSpPr>
        <dsp:cNvPr id="0" name=""/>
        <dsp:cNvSpPr/>
      </dsp:nvSpPr>
      <dsp:spPr>
        <a:xfrm>
          <a:off x="7222544" y="75185"/>
          <a:ext cx="3078554" cy="1215513"/>
        </a:xfrm>
        <a:prstGeom prst="rect">
          <a:avLst/>
        </a:prstGeom>
        <a:solidFill>
          <a:schemeClr val="accent2">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rtlCol="0" anchor="ctr" anchorCtr="0">
          <a:noAutofit/>
        </a:bodyPr>
        <a:lstStyle/>
        <a:p>
          <a:pPr marL="0" lvl="0" indent="0" algn="l" defTabSz="533400">
            <a:lnSpc>
              <a:spcPct val="90000"/>
            </a:lnSpc>
            <a:spcBef>
              <a:spcPct val="0"/>
            </a:spcBef>
            <a:spcAft>
              <a:spcPct val="35000"/>
            </a:spcAft>
            <a:buNone/>
          </a:pPr>
          <a:r>
            <a:rPr kumimoji="1" lang="ja-JP" altLang="en-US" sz="1200" b="0" i="0" u="none" kern="1200" noProof="0" dirty="0">
              <a:latin typeface="Meiryo UI" panose="020B0604030504040204" pitchFamily="50" charset="-128"/>
              <a:ea typeface="Meiryo UI" panose="020B0604030504040204" pitchFamily="50" charset="-128"/>
            </a:rPr>
            <a:t>・その月のおススメの旅行先を表示する</a:t>
          </a:r>
          <a:endParaRPr kumimoji="1" lang="en-US" altLang="ja-JP" sz="1200" b="0" i="0" u="none" kern="1200" noProof="0" dirty="0">
            <a:latin typeface="Meiryo UI" panose="020B0604030504040204" pitchFamily="50" charset="-128"/>
            <a:ea typeface="Meiryo UI" panose="020B0604030504040204" pitchFamily="50" charset="-128"/>
          </a:endParaRPr>
        </a:p>
        <a:p>
          <a:pPr marL="0" lvl="0" indent="0" algn="l" defTabSz="533400">
            <a:lnSpc>
              <a:spcPct val="90000"/>
            </a:lnSpc>
            <a:spcBef>
              <a:spcPct val="0"/>
            </a:spcBef>
            <a:spcAft>
              <a:spcPct val="35000"/>
            </a:spcAft>
            <a:buNone/>
          </a:pPr>
          <a:endParaRPr lang="ja-JP" altLang="en-US" sz="1200" kern="1200" noProof="0" dirty="0">
            <a:latin typeface="Meiryo UI" panose="020B0604030504040204" pitchFamily="50" charset="-128"/>
            <a:ea typeface="Meiryo UI" panose="020B0604030504040204" pitchFamily="50" charset="-128"/>
          </a:endParaRPr>
        </a:p>
      </dsp:txBody>
      <dsp:txXfrm>
        <a:off x="7222544" y="75185"/>
        <a:ext cx="3078554" cy="1215513"/>
      </dsp:txXfrm>
    </dsp:sp>
    <dsp:sp modelId="{588DF415-EA5F-44AE-9839-E1C3A488E162}">
      <dsp:nvSpPr>
        <dsp:cNvPr id="0" name=""/>
        <dsp:cNvSpPr/>
      </dsp:nvSpPr>
      <dsp:spPr>
        <a:xfrm>
          <a:off x="8756157" y="1786846"/>
          <a:ext cx="0" cy="270457"/>
        </a:xfrm>
        <a:prstGeom prst="line">
          <a:avLst/>
        </a:prstGeom>
        <a:noFill/>
        <a:ln w="6350" cap="flat" cmpd="sng" algn="ctr">
          <a:solidFill>
            <a:schemeClr val="accent2">
              <a:shade val="90000"/>
              <a:hueOff val="12079"/>
              <a:satOff val="-233"/>
              <a:lumOff val="28223"/>
              <a:alphaOff val="0"/>
            </a:schemeClr>
          </a:solidFill>
          <a:prstDash val="solid"/>
          <a:miter lim="800000"/>
        </a:ln>
        <a:effectLst/>
      </dsp:spPr>
      <dsp:style>
        <a:lnRef idx="1">
          <a:scrgbClr r="0" g="0" b="0"/>
        </a:lnRef>
        <a:fillRef idx="0">
          <a:scrgbClr r="0" g="0" b="0"/>
        </a:fillRef>
        <a:effectRef idx="0">
          <a:scrgbClr r="0" g="0" b="0"/>
        </a:effectRef>
        <a:fontRef idx="minor"/>
      </dsp:style>
    </dsp:sp>
    <dsp:sp modelId="{EE901CC3-E71A-4136-9165-6726A2651E59}">
      <dsp:nvSpPr>
        <dsp:cNvPr id="0" name=""/>
        <dsp:cNvSpPr/>
      </dsp:nvSpPr>
      <dsp:spPr>
        <a:xfrm rot="2700000">
          <a:off x="8726104" y="2036415"/>
          <a:ext cx="60104" cy="60104"/>
        </a:xfrm>
        <a:prstGeom prst="rect">
          <a:avLst/>
        </a:prstGeom>
        <a:solidFill>
          <a:schemeClr val="accent2">
            <a:alpha val="90000"/>
            <a:hueOff val="0"/>
            <a:satOff val="0"/>
            <a:lumOff val="0"/>
            <a:alphaOff val="-4000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LabelsTimeline">
  <dgm:title val="横方向ラベル タイムライン"/>
  <dgm:desc val="時系列にイベントのリストを表示するために使用します。説明は四角形に含まれ、日付は直下に表示されます。大量のテキストと中程度の長さの日付形式を表示することができます。"/>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DA47A63F-9D06-479D-A04D-717692D432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C51F70DC-6EDE-457C-B55A-39AC7DE41A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83E983B-74BE-41F4-A0D1-174157665AA2}" type="datetime1">
              <a:rPr lang="ja-JP" altLang="en-US" smtClean="0">
                <a:latin typeface="Meiryo UI" panose="020B0604030504040204" pitchFamily="50" charset="-128"/>
                <a:ea typeface="Meiryo UI" panose="020B0604030504040204" pitchFamily="50" charset="-128"/>
              </a:rPr>
              <a:t>2022/6/29</a:t>
            </a:fld>
            <a:endParaRPr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146987CF-42F5-4BB0-AD0D-1D64C35944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2368FB4-296C-4F8C-BFA3-D7C3AD617B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F555657-0A12-495F-9FFA-D8F7554E7C39}"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6643222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70828222-B24A-4E2B-9978-5862471963B7}" type="datetime1">
              <a:rPr lang="ja-JP" altLang="en-US" smtClean="0"/>
              <a:pPr/>
              <a:t>2022/6/29</a:t>
            </a:fld>
            <a:endParaRPr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a:latin typeface="Meiryo UI" panose="020B0604030504040204" pitchFamily="50" charset="-128"/>
              <a:ea typeface="Meiryo UI" panose="020B0604030504040204" pitchFamily="50" charset="-128"/>
            </a:endParaRPr>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E2780FBB-F712-42E7-8C2F-226D98798B3F}" type="slidenum">
              <a:rPr lang="en-US" altLang="ja-JP" smtClean="0"/>
              <a:p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6715350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E2780FBB-F712-42E7-8C2F-226D98798B3F}" type="slidenum">
              <a:rPr lang="en-US" altLang="ja-JP" smtClean="0"/>
              <a:t>1</a:t>
            </a:fld>
            <a:endParaRPr lang="ja-JP" altLang="en-US"/>
          </a:p>
        </p:txBody>
      </p:sp>
    </p:spTree>
    <p:extLst>
      <p:ext uri="{BB962C8B-B14F-4D97-AF65-F5344CB8AC3E}">
        <p14:creationId xmlns:p14="http://schemas.microsoft.com/office/powerpoint/2010/main" val="810698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E2780FBB-F712-42E7-8C2F-226D98798B3F}" type="slidenum">
              <a:rPr lang="en-US" altLang="ja-JP" smtClean="0"/>
              <a:t>13</a:t>
            </a:fld>
            <a:endParaRPr lang="ja-JP" altLang="en-US"/>
          </a:p>
        </p:txBody>
      </p:sp>
    </p:spTree>
    <p:extLst>
      <p:ext uri="{BB962C8B-B14F-4D97-AF65-F5344CB8AC3E}">
        <p14:creationId xmlns:p14="http://schemas.microsoft.com/office/powerpoint/2010/main" val="1576514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E2780FBB-F712-42E7-8C2F-226D98798B3F}" type="slidenum">
              <a:rPr lang="en-US" altLang="ja-JP" smtClean="0"/>
              <a:t>14</a:t>
            </a:fld>
            <a:endParaRPr lang="ja-JP" altLang="en-US"/>
          </a:p>
        </p:txBody>
      </p:sp>
    </p:spTree>
    <p:extLst>
      <p:ext uri="{BB962C8B-B14F-4D97-AF65-F5344CB8AC3E}">
        <p14:creationId xmlns:p14="http://schemas.microsoft.com/office/powerpoint/2010/main" val="221639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E2780FBB-F712-42E7-8C2F-226D98798B3F}" type="slidenum">
              <a:rPr lang="en-US" altLang="ja-JP" smtClean="0"/>
              <a:t>15</a:t>
            </a:fld>
            <a:endParaRPr lang="ja-JP" altLang="en-US"/>
          </a:p>
        </p:txBody>
      </p:sp>
    </p:spTree>
    <p:extLst>
      <p:ext uri="{BB962C8B-B14F-4D97-AF65-F5344CB8AC3E}">
        <p14:creationId xmlns:p14="http://schemas.microsoft.com/office/powerpoint/2010/main" val="3072620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E2780FBB-F712-42E7-8C2F-226D98798B3F}" type="slidenum">
              <a:rPr lang="en-US" altLang="ja-JP" smtClean="0"/>
              <a:t>16</a:t>
            </a:fld>
            <a:endParaRPr lang="ja-JP" altLang="en-US"/>
          </a:p>
        </p:txBody>
      </p:sp>
    </p:spTree>
    <p:extLst>
      <p:ext uri="{BB962C8B-B14F-4D97-AF65-F5344CB8AC3E}">
        <p14:creationId xmlns:p14="http://schemas.microsoft.com/office/powerpoint/2010/main" val="3706495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E2780FBB-F712-42E7-8C2F-226D98798B3F}" type="slidenum">
              <a:rPr lang="en-US" altLang="ja-JP" smtClean="0"/>
              <a:t>17</a:t>
            </a:fld>
            <a:endParaRPr lang="ja-JP" altLang="en-US"/>
          </a:p>
        </p:txBody>
      </p:sp>
    </p:spTree>
    <p:extLst>
      <p:ext uri="{BB962C8B-B14F-4D97-AF65-F5344CB8AC3E}">
        <p14:creationId xmlns:p14="http://schemas.microsoft.com/office/powerpoint/2010/main" val="1524372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E2780FBB-F712-42E7-8C2F-226D98798B3F}" type="slidenum">
              <a:rPr lang="en-US" altLang="ja-JP" smtClean="0"/>
              <a:t>2</a:t>
            </a:fld>
            <a:endParaRPr lang="ja-JP" altLang="en-US"/>
          </a:p>
        </p:txBody>
      </p:sp>
    </p:spTree>
    <p:extLst>
      <p:ext uri="{BB962C8B-B14F-4D97-AF65-F5344CB8AC3E}">
        <p14:creationId xmlns:p14="http://schemas.microsoft.com/office/powerpoint/2010/main" val="3215886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E2780FBB-F712-42E7-8C2F-226D98798B3F}" type="slidenum">
              <a:rPr lang="en-US" altLang="ja-JP" smtClean="0"/>
              <a:t>3</a:t>
            </a:fld>
            <a:endParaRPr lang="ja-JP" altLang="en-US"/>
          </a:p>
        </p:txBody>
      </p:sp>
    </p:spTree>
    <p:extLst>
      <p:ext uri="{BB962C8B-B14F-4D97-AF65-F5344CB8AC3E}">
        <p14:creationId xmlns:p14="http://schemas.microsoft.com/office/powerpoint/2010/main" val="4068703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32DC0559-D619-4E56-BF6F-3712370C2150}" type="slidenum">
              <a:rPr lang="en-US" altLang="ja-JP" smtClean="0"/>
              <a:t>4</a:t>
            </a:fld>
            <a:endParaRPr lang="ja-JP" altLang="en-US"/>
          </a:p>
        </p:txBody>
      </p:sp>
    </p:spTree>
    <p:extLst>
      <p:ext uri="{BB962C8B-B14F-4D97-AF65-F5344CB8AC3E}">
        <p14:creationId xmlns:p14="http://schemas.microsoft.com/office/powerpoint/2010/main" val="2566190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IE" dirty="0"/>
              <a:t>そのアプリがこちら</a:t>
            </a:r>
            <a:r>
              <a:rPr kumimoji="1" lang="ja-JP" altLang="en-IE" noProof="0" dirty="0"/>
              <a:t>　</a:t>
            </a:r>
            <a:r>
              <a:rPr kumimoji="1" lang="en-IE" altLang="ja-JP" noProof="0" dirty="0"/>
              <a:t>G and A</a:t>
            </a:r>
            <a:r>
              <a:rPr kumimoji="1" lang="ja-JP" altLang="en-IE" dirty="0"/>
              <a:t>です。</a:t>
            </a:r>
            <a:endParaRPr kumimoji="1" lang="en-IE" altLang="ja-JP" dirty="0"/>
          </a:p>
        </p:txBody>
      </p:sp>
      <p:sp>
        <p:nvSpPr>
          <p:cNvPr id="4" name="スライド番号プレースホルダー 3"/>
          <p:cNvSpPr>
            <a:spLocks noGrp="1"/>
          </p:cNvSpPr>
          <p:nvPr>
            <p:ph type="sldNum" sz="quarter" idx="5"/>
          </p:nvPr>
        </p:nvSpPr>
        <p:spPr/>
        <p:txBody>
          <a:bodyPr/>
          <a:lstStyle/>
          <a:p>
            <a:fld id="{E2780FBB-F712-42E7-8C2F-226D98798B3F}" type="slidenum">
              <a:rPr lang="en-US" altLang="ja-JP" smtClean="0"/>
              <a:pPr/>
              <a:t>5</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25622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32DC0559-D619-4E56-BF6F-3712370C2150}" type="slidenum">
              <a:rPr lang="en-US" altLang="ja-JP" smtClean="0"/>
              <a:t>6</a:t>
            </a:fld>
            <a:endParaRPr lang="ja-JP" altLang="en-US"/>
          </a:p>
        </p:txBody>
      </p:sp>
    </p:spTree>
    <p:extLst>
      <p:ext uri="{BB962C8B-B14F-4D97-AF65-F5344CB8AC3E}">
        <p14:creationId xmlns:p14="http://schemas.microsoft.com/office/powerpoint/2010/main" val="258756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E2780FBB-F712-42E7-8C2F-226D98798B3F}" type="slidenum">
              <a:rPr lang="en-US" altLang="ja-JP" smtClean="0"/>
              <a:t>7</a:t>
            </a:fld>
            <a:endParaRPr lang="ja-JP" altLang="en-US"/>
          </a:p>
        </p:txBody>
      </p:sp>
    </p:spTree>
    <p:extLst>
      <p:ext uri="{BB962C8B-B14F-4D97-AF65-F5344CB8AC3E}">
        <p14:creationId xmlns:p14="http://schemas.microsoft.com/office/powerpoint/2010/main" val="4010118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E2780FBB-F712-42E7-8C2F-226D98798B3F}" type="slidenum">
              <a:rPr lang="en-US" altLang="ja-JP" smtClean="0"/>
              <a:t>11</a:t>
            </a:fld>
            <a:endParaRPr lang="ja-JP" altLang="en-US"/>
          </a:p>
        </p:txBody>
      </p:sp>
    </p:spTree>
    <p:extLst>
      <p:ext uri="{BB962C8B-B14F-4D97-AF65-F5344CB8AC3E}">
        <p14:creationId xmlns:p14="http://schemas.microsoft.com/office/powerpoint/2010/main" val="733837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E2780FBB-F712-42E7-8C2F-226D98798B3F}" type="slidenum">
              <a:rPr lang="en-US" altLang="ja-JP" smtClean="0"/>
              <a:t>12</a:t>
            </a:fld>
            <a:endParaRPr lang="ja-JP" altLang="en-US"/>
          </a:p>
        </p:txBody>
      </p:sp>
    </p:spTree>
    <p:extLst>
      <p:ext uri="{BB962C8B-B14F-4D97-AF65-F5344CB8AC3E}">
        <p14:creationId xmlns:p14="http://schemas.microsoft.com/office/powerpoint/2010/main" val="1576168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p:spTree>
      <p:nvGrpSpPr>
        <p:cNvPr id="1" name=""/>
        <p:cNvGrpSpPr/>
        <p:nvPr/>
      </p:nvGrpSpPr>
      <p:grpSpPr>
        <a:xfrm>
          <a:off x="0" y="0"/>
          <a:ext cx="0" cy="0"/>
          <a:chOff x="0" y="0"/>
          <a:chExt cx="0" cy="0"/>
        </a:xfrm>
      </p:grpSpPr>
      <p:sp useBgFill="1">
        <p:nvSpPr>
          <p:cNvPr id="11" name="長方形 10">
            <a:extLst>
              <a:ext uri="{FF2B5EF4-FFF2-40B4-BE49-F238E27FC236}">
                <a16:creationId xmlns:a16="http://schemas.microsoft.com/office/drawing/2014/main" id="{B3FB0C32-F044-4939-92E4-8BA39B7A391A}"/>
              </a:ext>
              <a:ext uri="{C183D7F6-B498-43B3-948B-1728B52AA6E4}">
                <adec:decorative xmlns:adec="http://schemas.microsoft.com/office/drawing/2017/decorative" val="1"/>
              </a:ext>
            </a:extLst>
          </p:cNvPr>
          <p:cNvSpPr/>
          <p:nvPr userDrawn="1"/>
        </p:nvSpPr>
        <p:spPr>
          <a:xfrm>
            <a:off x="3050" y="-66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2" name="長方形 11">
            <a:extLst>
              <a:ext uri="{FF2B5EF4-FFF2-40B4-BE49-F238E27FC236}">
                <a16:creationId xmlns:a16="http://schemas.microsoft.com/office/drawing/2014/main" id="{6584BE8A-3E34-4967-9E7C-13EC8F6A990A}"/>
              </a:ext>
              <a:ext uri="{C183D7F6-B498-43B3-948B-1728B52AA6E4}">
                <adec:decorative xmlns:adec="http://schemas.microsoft.com/office/drawing/2017/decorative" val="1"/>
              </a:ext>
            </a:extLst>
          </p:cNvPr>
          <p:cNvSpPr/>
          <p:nvPr userDrawn="1"/>
        </p:nvSpPr>
        <p:spPr>
          <a:xfrm>
            <a:off x="3050" y="-663"/>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3" name="長方形 12">
            <a:extLst>
              <a:ext uri="{FF2B5EF4-FFF2-40B4-BE49-F238E27FC236}">
                <a16:creationId xmlns:a16="http://schemas.microsoft.com/office/drawing/2014/main" id="{99BFF676-EC35-4FFD-8894-CA4F2830700A}"/>
              </a:ext>
              <a:ext uri="{C183D7F6-B498-43B3-948B-1728B52AA6E4}">
                <adec:decorative xmlns:adec="http://schemas.microsoft.com/office/drawing/2017/decorative" val="1"/>
              </a:ext>
            </a:extLst>
          </p:cNvPr>
          <p:cNvSpPr/>
          <p:nvPr userDrawn="1"/>
        </p:nvSpPr>
        <p:spPr>
          <a:xfrm>
            <a:off x="3050" y="0"/>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4" name="円/楕円 13">
            <a:extLst>
              <a:ext uri="{FF2B5EF4-FFF2-40B4-BE49-F238E27FC236}">
                <a16:creationId xmlns:a16="http://schemas.microsoft.com/office/drawing/2014/main" id="{32DA1557-E095-4C82-B659-3AF550080BB1}"/>
              </a:ext>
              <a:ext uri="{C183D7F6-B498-43B3-948B-1728B52AA6E4}">
                <adec:decorative xmlns:adec="http://schemas.microsoft.com/office/drawing/2017/decorative" val="1"/>
              </a:ext>
            </a:extLst>
          </p:cNvPr>
          <p:cNvSpPr/>
          <p:nvPr userDrawn="1"/>
        </p:nvSpPr>
        <p:spPr>
          <a:xfrm rot="16200000">
            <a:off x="2746250" y="-663"/>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5" name="円/楕円 14">
            <a:extLst>
              <a:ext uri="{FF2B5EF4-FFF2-40B4-BE49-F238E27FC236}">
                <a16:creationId xmlns:a16="http://schemas.microsoft.com/office/drawing/2014/main" id="{9F34E5EF-94D7-4AE0-BDD1-81A3ECDE614C}"/>
              </a:ext>
              <a:ext uri="{C183D7F6-B498-43B3-948B-1728B52AA6E4}">
                <adec:decorative xmlns:adec="http://schemas.microsoft.com/office/drawing/2017/decorative" val="1"/>
              </a:ext>
            </a:extLst>
          </p:cNvPr>
          <p:cNvSpPr/>
          <p:nvPr userDrawn="1"/>
        </p:nvSpPr>
        <p:spPr>
          <a:xfrm rot="16200000">
            <a:off x="77040" y="1193411"/>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6" name="円/楕円 15">
            <a:extLst>
              <a:ext uri="{FF2B5EF4-FFF2-40B4-BE49-F238E27FC236}">
                <a16:creationId xmlns:a16="http://schemas.microsoft.com/office/drawing/2014/main" id="{D829E57E-3199-4AAA-B2D5-F93264FDA0B5}"/>
              </a:ext>
              <a:ext uri="{C183D7F6-B498-43B3-948B-1728B52AA6E4}">
                <adec:decorative xmlns:adec="http://schemas.microsoft.com/office/drawing/2017/decorative" val="1"/>
              </a:ext>
            </a:extLst>
          </p:cNvPr>
          <p:cNvSpPr/>
          <p:nvPr userDrawn="1"/>
        </p:nvSpPr>
        <p:spPr>
          <a:xfrm rot="16200000">
            <a:off x="6442672" y="193606"/>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pic>
        <p:nvPicPr>
          <p:cNvPr id="17" name="画像 16" descr="Tag=CustomerPhoto&#10;Crop=1&#10;Align=N/A">
            <a:extLst>
              <a:ext uri="{FF2B5EF4-FFF2-40B4-BE49-F238E27FC236}">
                <a16:creationId xmlns:a16="http://schemas.microsoft.com/office/drawing/2014/main" id="{8A791822-0971-4E61-A5E4-9AAD258F58E3}"/>
              </a:ext>
            </a:extLst>
          </p:cNvPr>
          <p:cNvPicPr>
            <a:picLocks/>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3048" y="-663"/>
            <a:ext cx="12188952" cy="6858000"/>
          </a:xfrm>
          <a:prstGeom prst="rect">
            <a:avLst/>
          </a:prstGeom>
        </p:spPr>
      </p:pic>
      <p:sp>
        <p:nvSpPr>
          <p:cNvPr id="18" name="タイトル 1">
            <a:extLst>
              <a:ext uri="{FF2B5EF4-FFF2-40B4-BE49-F238E27FC236}">
                <a16:creationId xmlns:a16="http://schemas.microsoft.com/office/drawing/2014/main" id="{B86D7D99-F789-4EDA-861D-B6B994F05F1D}"/>
              </a:ext>
            </a:extLst>
          </p:cNvPr>
          <p:cNvSpPr>
            <a:spLocks noGrp="1"/>
          </p:cNvSpPr>
          <p:nvPr>
            <p:ph type="ctrTitle"/>
          </p:nvPr>
        </p:nvSpPr>
        <p:spPr>
          <a:xfrm>
            <a:off x="1527050" y="1121700"/>
            <a:ext cx="9144000" cy="2387600"/>
          </a:xfrm>
        </p:spPr>
        <p:txBody>
          <a:bodyPr rtlCol="0"/>
          <a:lstStyle>
            <a:lvl1pPr algn="ctr">
              <a:defRPr>
                <a:solidFill>
                  <a:schemeClr val="bg1"/>
                </a:solidFill>
                <a:latin typeface="Meiryo UI" panose="020B0604030504040204" pitchFamily="50" charset="-128"/>
                <a:ea typeface="Meiryo UI" panose="020B0604030504040204" pitchFamily="50" charset="-128"/>
              </a:defRPr>
            </a:lvl1pPr>
          </a:lstStyle>
          <a:p>
            <a:pPr rtl="0"/>
            <a:r>
              <a:rPr lang="ja-JP" altLang="en-US" noProof="0">
                <a:solidFill>
                  <a:srgbClr val="FFFFFF"/>
                </a:solidFill>
                <a:effectLst>
                  <a:outerShdw blurRad="38100" dist="38100" dir="2700000" algn="tl">
                    <a:srgbClr val="000000">
                      <a:alpha val="43137"/>
                    </a:srgbClr>
                  </a:outerShdw>
                </a:effectLst>
                <a:cs typeface="Sabon Next LT" panose="020B0502040204020203" pitchFamily="2" charset="0"/>
              </a:rPr>
              <a:t>マスター タイトルの書式設定</a:t>
            </a:r>
            <a:endParaRPr lang="ja-JP" altLang="en-US" noProof="0">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endParaRPr>
          </a:p>
        </p:txBody>
      </p:sp>
      <p:sp>
        <p:nvSpPr>
          <p:cNvPr id="20" name="テキスト プレースホルダー 12">
            <a:extLst>
              <a:ext uri="{FF2B5EF4-FFF2-40B4-BE49-F238E27FC236}">
                <a16:creationId xmlns:a16="http://schemas.microsoft.com/office/drawing/2014/main" id="{2B39487B-EA73-4D7B-93AA-D63B49F4DA7F}"/>
              </a:ext>
            </a:extLst>
          </p:cNvPr>
          <p:cNvSpPr>
            <a:spLocks noGrp="1"/>
          </p:cNvSpPr>
          <p:nvPr>
            <p:ph type="body" sz="quarter" idx="15" hasCustomPrompt="1"/>
          </p:nvPr>
        </p:nvSpPr>
        <p:spPr>
          <a:xfrm>
            <a:off x="1527050" y="3600450"/>
            <a:ext cx="9144000" cy="2451100"/>
          </a:xfrm>
        </p:spPr>
        <p:txBody>
          <a:bodyPr rtlCol="0">
            <a:normAutofit/>
          </a:bodyPr>
          <a:lstStyle>
            <a:lvl1pPr marL="0" indent="0" algn="ctr">
              <a:buNone/>
              <a:defRPr sz="2800">
                <a:solidFill>
                  <a:schemeClr val="bg1"/>
                </a:solidFill>
                <a:effectLst/>
                <a:latin typeface="Meiryo UI" panose="020B0604030504040204" pitchFamily="50" charset="-128"/>
                <a:ea typeface="Meiryo UI" panose="020B0604030504040204" pitchFamily="50" charset="-128"/>
              </a:defRPr>
            </a:lvl1pPr>
          </a:lstStyle>
          <a:p>
            <a:pPr lvl="0" rtl="0"/>
            <a:r>
              <a:rPr lang="ja-JP" altLang="en-US" noProof="0" dirty="0"/>
              <a:t>クリックしてマスター テキストのスタイルを編集</a:t>
            </a:r>
          </a:p>
        </p:txBody>
      </p:sp>
    </p:spTree>
    <p:extLst>
      <p:ext uri="{BB962C8B-B14F-4D97-AF65-F5344CB8AC3E}">
        <p14:creationId xmlns:p14="http://schemas.microsoft.com/office/powerpoint/2010/main" val="1155544817"/>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概要">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18B9F00-8450-475B-B155-993BAF212AF6}"/>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a:t>20XX </a:t>
            </a:r>
            <a:r>
              <a:rPr lang="ja-JP" altLang="en-US"/>
              <a:t>年 </a:t>
            </a:r>
            <a:r>
              <a:rPr lang="en-US" altLang="ja-JP"/>
              <a:t>3 </a:t>
            </a:r>
            <a:r>
              <a:rPr lang="ja-JP" altLang="en-US"/>
              <a:t>月 </a:t>
            </a:r>
            <a:r>
              <a:rPr lang="en-US" altLang="ja-JP"/>
              <a:t>1 </a:t>
            </a:r>
            <a:r>
              <a:rPr lang="ja-JP" altLang="en-US"/>
              <a:t>日</a:t>
            </a:r>
          </a:p>
        </p:txBody>
      </p:sp>
      <p:sp>
        <p:nvSpPr>
          <p:cNvPr id="3" name="フッター プレースホルダー 2">
            <a:extLst>
              <a:ext uri="{FF2B5EF4-FFF2-40B4-BE49-F238E27FC236}">
                <a16:creationId xmlns:a16="http://schemas.microsoft.com/office/drawing/2014/main" id="{5C0FDDA3-8E6F-42F7-BFBE-7FA9C647CA4E}"/>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a:t>サンプル フッター テキスト</a:t>
            </a:r>
          </a:p>
        </p:txBody>
      </p:sp>
      <p:sp>
        <p:nvSpPr>
          <p:cNvPr id="4" name="スライド番号プレースホルダー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28844951-7827-47D4-8276-7DDE1FA7D85A}" type="slidenum">
              <a:rPr lang="en-US" altLang="ja-JP" smtClean="0"/>
              <a:pPr/>
              <a:t>‹#›</a:t>
            </a:fld>
            <a:endParaRPr lang="ja-JP" altLang="en-US"/>
          </a:p>
        </p:txBody>
      </p:sp>
      <p:sp>
        <p:nvSpPr>
          <p:cNvPr id="6" name="タイトル 1">
            <a:extLst>
              <a:ext uri="{FF2B5EF4-FFF2-40B4-BE49-F238E27FC236}">
                <a16:creationId xmlns:a16="http://schemas.microsoft.com/office/drawing/2014/main" id="{673294AE-7408-47DB-898D-41F8C069B42E}"/>
              </a:ext>
            </a:extLst>
          </p:cNvPr>
          <p:cNvSpPr>
            <a:spLocks noGrp="1"/>
          </p:cNvSpPr>
          <p:nvPr>
            <p:ph type="title"/>
          </p:nvPr>
        </p:nvSpPr>
        <p:spPr>
          <a:xfrm>
            <a:off x="841248" y="857251"/>
            <a:ext cx="6156051" cy="2076450"/>
          </a:xfrm>
        </p:spPr>
        <p:txBody>
          <a:bodyPr rtlCol="0" anchor="b">
            <a:normAutofit/>
          </a:bodyPr>
          <a:lstStyle>
            <a:lvl1pPr>
              <a:defRPr>
                <a:latin typeface="Meiryo UI" panose="020B0604030504040204" pitchFamily="50" charset="-128"/>
                <a:ea typeface="Meiryo UI" panose="020B0604030504040204" pitchFamily="50" charset="-128"/>
              </a:defRPr>
            </a:lvl1pPr>
          </a:lstStyle>
          <a:p>
            <a:pPr rtl="0"/>
            <a:r>
              <a:rPr lang="ja-JP" altLang="en-US" sz="4400" noProof="0">
                <a:gradFill flip="none" rotWithShape="1">
                  <a:gsLst>
                    <a:gs pos="0">
                      <a:schemeClr val="accent5">
                        <a:alpha val="70000"/>
                      </a:schemeClr>
                    </a:gs>
                    <a:gs pos="100000">
                      <a:schemeClr val="accent1">
                        <a:alpha val="70000"/>
                      </a:schemeClr>
                    </a:gs>
                  </a:gsLst>
                  <a:lin ang="0" scaled="1"/>
                  <a:tileRect/>
                </a:gradFill>
              </a:rPr>
              <a:t>マスター タイトルの書式設定</a:t>
            </a:r>
          </a:p>
        </p:txBody>
      </p:sp>
      <p:sp>
        <p:nvSpPr>
          <p:cNvPr id="7" name="コンテンツ プレースホルダー 2">
            <a:extLst>
              <a:ext uri="{FF2B5EF4-FFF2-40B4-BE49-F238E27FC236}">
                <a16:creationId xmlns:a16="http://schemas.microsoft.com/office/drawing/2014/main" id="{E973052A-4118-4E04-81F8-A44EC172FE46}"/>
              </a:ext>
            </a:extLst>
          </p:cNvPr>
          <p:cNvSpPr>
            <a:spLocks noGrp="1"/>
          </p:cNvSpPr>
          <p:nvPr>
            <p:ph idx="1"/>
          </p:nvPr>
        </p:nvSpPr>
        <p:spPr>
          <a:xfrm>
            <a:off x="841247" y="3190875"/>
            <a:ext cx="6156052" cy="2986087"/>
          </a:xfrm>
        </p:spPr>
        <p:txBody>
          <a:bodyPr rtlCol="0">
            <a:normAutofit/>
          </a:bodyPr>
          <a:lstStyle>
            <a:lvl1pPr marL="0" indent="0">
              <a:buNone/>
              <a:defRPr sz="2200">
                <a:latin typeface="Meiryo UI" panose="020B0604030504040204" pitchFamily="50" charset="-128"/>
                <a:ea typeface="Meiryo UI" panose="020B0604030504040204" pitchFamily="50" charset="-128"/>
              </a:defRPr>
            </a:lvl1pPr>
          </a:lstStyle>
          <a:p>
            <a:pPr marL="228600" lvl="0" indent="-228600" rtl="0"/>
            <a:r>
              <a:rPr lang="ja-JP" altLang="en-US" sz="2000" noProof="0">
                <a:solidFill>
                  <a:schemeClr val="tx2">
                    <a:alpha val="60000"/>
                  </a:schemeClr>
                </a:solidFill>
              </a:rPr>
              <a:t>マスター テキストの書式設定</a:t>
            </a:r>
          </a:p>
        </p:txBody>
      </p:sp>
      <p:sp>
        <p:nvSpPr>
          <p:cNvPr id="10" name="日付プレースホルダー 3">
            <a:extLst>
              <a:ext uri="{FF2B5EF4-FFF2-40B4-BE49-F238E27FC236}">
                <a16:creationId xmlns:a16="http://schemas.microsoft.com/office/drawing/2014/main" id="{8988D1E1-6064-4D6A-9EB1-578E20A2A0ED}"/>
              </a:ext>
            </a:extLst>
          </p:cNvPr>
          <p:cNvSpPr txBox="1">
            <a:spLocks/>
          </p:cNvSpPr>
          <p:nvPr userDrawn="1"/>
        </p:nvSpPr>
        <p:spPr>
          <a:xfrm>
            <a:off x="841248" y="6429375"/>
            <a:ext cx="2646725"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en-US" altLang="ja-JP" noProof="0">
                <a:solidFill>
                  <a:schemeClr val="tx2">
                    <a:alpha val="60000"/>
                  </a:schemeClr>
                </a:solidFill>
                <a:latin typeface="Meiryo UI" panose="020B0604030504040204" pitchFamily="50" charset="-128"/>
                <a:ea typeface="Meiryo UI" panose="020B0604030504040204" pitchFamily="50" charset="-128"/>
              </a:rPr>
              <a:t>20XX </a:t>
            </a:r>
            <a:r>
              <a:rPr lang="ja-JP" altLang="en-US" noProof="0">
                <a:solidFill>
                  <a:schemeClr val="tx2">
                    <a:alpha val="60000"/>
                  </a:schemeClr>
                </a:solidFill>
                <a:latin typeface="Meiryo UI" panose="020B0604030504040204" pitchFamily="50" charset="-128"/>
                <a:ea typeface="Meiryo UI" panose="020B0604030504040204" pitchFamily="50" charset="-128"/>
              </a:rPr>
              <a:t>年 </a:t>
            </a:r>
            <a:r>
              <a:rPr lang="en-US" altLang="ja-JP" noProof="0">
                <a:solidFill>
                  <a:schemeClr val="tx2">
                    <a:alpha val="60000"/>
                  </a:schemeClr>
                </a:solidFill>
                <a:latin typeface="Meiryo UI" panose="020B0604030504040204" pitchFamily="50" charset="-128"/>
                <a:ea typeface="Meiryo UI" panose="020B0604030504040204" pitchFamily="50" charset="-128"/>
              </a:rPr>
              <a:t>3 </a:t>
            </a:r>
            <a:r>
              <a:rPr lang="ja-JP" altLang="en-US" noProof="0">
                <a:solidFill>
                  <a:schemeClr val="tx2">
                    <a:alpha val="60000"/>
                  </a:schemeClr>
                </a:solidFill>
                <a:latin typeface="Meiryo UI" panose="020B0604030504040204" pitchFamily="50" charset="-128"/>
                <a:ea typeface="Meiryo UI" panose="020B0604030504040204" pitchFamily="50" charset="-128"/>
              </a:rPr>
              <a:t>月 </a:t>
            </a:r>
            <a:r>
              <a:rPr lang="en-US" altLang="ja-JP" noProof="0">
                <a:solidFill>
                  <a:schemeClr val="tx2">
                    <a:alpha val="60000"/>
                  </a:schemeClr>
                </a:solidFill>
                <a:latin typeface="Meiryo UI" panose="020B0604030504040204" pitchFamily="50" charset="-128"/>
                <a:ea typeface="Meiryo UI" panose="020B0604030504040204" pitchFamily="50" charset="-128"/>
              </a:rPr>
              <a:t>1 </a:t>
            </a:r>
            <a:r>
              <a:rPr lang="ja-JP" altLang="en-US" noProof="0">
                <a:solidFill>
                  <a:schemeClr val="tx2">
                    <a:alpha val="60000"/>
                  </a:schemeClr>
                </a:solidFill>
                <a:latin typeface="Meiryo UI" panose="020B0604030504040204" pitchFamily="50" charset="-128"/>
                <a:ea typeface="Meiryo UI" panose="020B0604030504040204" pitchFamily="50" charset="-128"/>
              </a:rPr>
              <a:t>日</a:t>
            </a:r>
          </a:p>
        </p:txBody>
      </p:sp>
      <p:sp>
        <p:nvSpPr>
          <p:cNvPr id="11" name="フッター プレースホルダー 4">
            <a:extLst>
              <a:ext uri="{FF2B5EF4-FFF2-40B4-BE49-F238E27FC236}">
                <a16:creationId xmlns:a16="http://schemas.microsoft.com/office/drawing/2014/main" id="{BD47C5CB-0317-4DC6-A76F-38A5BB1FD1C2}"/>
              </a:ext>
            </a:extLst>
          </p:cNvPr>
          <p:cNvSpPr txBox="1">
            <a:spLocks/>
          </p:cNvSpPr>
          <p:nvPr userDrawn="1"/>
        </p:nvSpPr>
        <p:spPr>
          <a:xfrm>
            <a:off x="4044696" y="64293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ja-JP" altLang="en-US" noProof="0">
                <a:solidFill>
                  <a:schemeClr val="tx2">
                    <a:alpha val="60000"/>
                  </a:schemeClr>
                </a:solidFill>
                <a:latin typeface="Meiryo UI" panose="020B0604030504040204" pitchFamily="50" charset="-128"/>
                <a:ea typeface="Meiryo UI" panose="020B0604030504040204" pitchFamily="50" charset="-128"/>
              </a:rPr>
              <a:t>サンプル フッター テキスト</a:t>
            </a:r>
          </a:p>
        </p:txBody>
      </p:sp>
      <p:sp>
        <p:nvSpPr>
          <p:cNvPr id="12" name="スライド番号プレースホルダー 5">
            <a:extLst>
              <a:ext uri="{FF2B5EF4-FFF2-40B4-BE49-F238E27FC236}">
                <a16:creationId xmlns:a16="http://schemas.microsoft.com/office/drawing/2014/main" id="{8CCF6E15-0BE7-453B-BBD4-B379C390AD22}"/>
              </a:ext>
            </a:extLst>
          </p:cNvPr>
          <p:cNvSpPr txBox="1">
            <a:spLocks/>
          </p:cNvSpPr>
          <p:nvPr userDrawn="1"/>
        </p:nvSpPr>
        <p:spPr>
          <a:xfrm>
            <a:off x="8613648" y="64293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28844951-7827-47D4-8276-7DDE1FA7D85A}" type="slidenum">
              <a:rPr lang="en-US" altLang="ja-JP" noProof="0" smtClean="0">
                <a:solidFill>
                  <a:schemeClr val="tx2">
                    <a:alpha val="60000"/>
                  </a:schemeClr>
                </a:solidFill>
                <a:latin typeface="Meiryo UI" panose="020B0604030504040204" pitchFamily="50" charset="-128"/>
                <a:ea typeface="Meiryo UI" panose="020B0604030504040204" pitchFamily="50" charset="-128"/>
              </a:rPr>
              <a:pPr/>
              <a:t>‹#›</a:t>
            </a:fld>
            <a:endParaRPr lang="ja-JP" altLang="en-US" noProof="0">
              <a:solidFill>
                <a:schemeClr val="tx2">
                  <a:alpha val="60000"/>
                </a:schemeClr>
              </a:solidFill>
              <a:latin typeface="Meiryo UI" panose="020B0604030504040204" pitchFamily="50" charset="-128"/>
              <a:ea typeface="Meiryo UI" panose="020B0604030504040204" pitchFamily="50" charset="-128"/>
            </a:endParaRPr>
          </a:p>
        </p:txBody>
      </p:sp>
      <p:sp>
        <p:nvSpPr>
          <p:cNvPr id="14" name="図プレースホルダー 13">
            <a:extLst>
              <a:ext uri="{FF2B5EF4-FFF2-40B4-BE49-F238E27FC236}">
                <a16:creationId xmlns:a16="http://schemas.microsoft.com/office/drawing/2014/main" id="{0E092228-4487-4E3A-AEE3-12DC34A061E2}"/>
              </a:ext>
            </a:extLst>
          </p:cNvPr>
          <p:cNvSpPr>
            <a:spLocks noGrp="1"/>
          </p:cNvSpPr>
          <p:nvPr>
            <p:ph type="pic" sz="quarter" idx="13"/>
          </p:nvPr>
        </p:nvSpPr>
        <p:spPr>
          <a:xfrm>
            <a:off x="7424928" y="484632"/>
            <a:ext cx="4279392" cy="2862072"/>
          </a:xfrm>
          <a:solidFill>
            <a:schemeClr val="accent6"/>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15" name="図プレースホルダー 13">
            <a:extLst>
              <a:ext uri="{FF2B5EF4-FFF2-40B4-BE49-F238E27FC236}">
                <a16:creationId xmlns:a16="http://schemas.microsoft.com/office/drawing/2014/main" id="{6AB20921-6E7F-4BD8-9399-D18CABB64B9A}"/>
              </a:ext>
            </a:extLst>
          </p:cNvPr>
          <p:cNvSpPr>
            <a:spLocks noGrp="1"/>
          </p:cNvSpPr>
          <p:nvPr>
            <p:ph type="pic" sz="quarter" idx="14"/>
          </p:nvPr>
        </p:nvSpPr>
        <p:spPr>
          <a:xfrm>
            <a:off x="7424928" y="3511296"/>
            <a:ext cx="4279392" cy="2862072"/>
          </a:xfrm>
          <a:solidFill>
            <a:schemeClr val="accent6"/>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Tree>
    <p:extLst>
      <p:ext uri="{BB962C8B-B14F-4D97-AF65-F5344CB8AC3E}">
        <p14:creationId xmlns:p14="http://schemas.microsoft.com/office/powerpoint/2010/main" val="423043000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結び">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0022B425-A1C3-4DFE-BF49-1B9F96D46B2A}"/>
              </a:ext>
            </a:extLst>
          </p:cNvPr>
          <p:cNvSpPr>
            <a:spLocks noGrp="1"/>
          </p:cNvSpPr>
          <p:nvPr>
            <p:ph type="title"/>
          </p:nvPr>
        </p:nvSpPr>
        <p:spPr>
          <a:xfrm>
            <a:off x="841248" y="3893769"/>
            <a:ext cx="5992550" cy="2319306"/>
          </a:xfrm>
        </p:spPr>
        <p:txBody>
          <a:bodyPr rtlCol="0" anchor="t">
            <a:normAutofit/>
          </a:bodyPr>
          <a:lstStyle/>
          <a:p>
            <a:pPr rtl="0"/>
            <a:r>
              <a:rPr lang="ja-JP" altLang="en-US" sz="4400" noProof="0">
                <a:gradFill flip="none" rotWithShape="1">
                  <a:gsLst>
                    <a:gs pos="0">
                      <a:schemeClr val="accent5">
                        <a:alpha val="70000"/>
                      </a:schemeClr>
                    </a:gs>
                    <a:gs pos="100000">
                      <a:schemeClr val="accent1">
                        <a:alpha val="70000"/>
                      </a:schemeClr>
                    </a:gs>
                  </a:gsLst>
                  <a:lin ang="0" scaled="1"/>
                  <a:tileRect/>
                </a:gradFill>
              </a:rPr>
              <a:t>マスター タイトルの書式設定</a:t>
            </a:r>
          </a:p>
        </p:txBody>
      </p:sp>
      <p:sp>
        <p:nvSpPr>
          <p:cNvPr id="14" name="図プレースホルダー 13">
            <a:extLst>
              <a:ext uri="{FF2B5EF4-FFF2-40B4-BE49-F238E27FC236}">
                <a16:creationId xmlns:a16="http://schemas.microsoft.com/office/drawing/2014/main" id="{2AEC60F9-EA79-4A18-B040-024AFB62FD5E}"/>
              </a:ext>
            </a:extLst>
          </p:cNvPr>
          <p:cNvSpPr>
            <a:spLocks noGrp="1"/>
          </p:cNvSpPr>
          <p:nvPr>
            <p:ph type="pic" sz="quarter" idx="13"/>
          </p:nvPr>
        </p:nvSpPr>
        <p:spPr>
          <a:xfrm>
            <a:off x="493776" y="484632"/>
            <a:ext cx="11210544" cy="3191256"/>
          </a:xfrm>
          <a:solidFill>
            <a:schemeClr val="accent6"/>
          </a:solidFill>
        </p:spPr>
        <p:txBody>
          <a:bodyPr rtlCol="0"/>
          <a:lstStyle/>
          <a:p>
            <a:pPr rtl="0"/>
            <a:r>
              <a:rPr lang="ja-JP" altLang="en-US" noProof="0"/>
              <a:t>アイコンをクリックして図を追加</a:t>
            </a:r>
          </a:p>
        </p:txBody>
      </p:sp>
      <p:sp>
        <p:nvSpPr>
          <p:cNvPr id="9" name="コンテンツ プレースホルダー 2">
            <a:extLst>
              <a:ext uri="{FF2B5EF4-FFF2-40B4-BE49-F238E27FC236}">
                <a16:creationId xmlns:a16="http://schemas.microsoft.com/office/drawing/2014/main" id="{83B88B7B-A749-40EA-A140-38D1E04EFF4F}"/>
              </a:ext>
            </a:extLst>
          </p:cNvPr>
          <p:cNvSpPr>
            <a:spLocks noGrp="1"/>
          </p:cNvSpPr>
          <p:nvPr>
            <p:ph idx="1"/>
          </p:nvPr>
        </p:nvSpPr>
        <p:spPr>
          <a:xfrm>
            <a:off x="6979133" y="3893770"/>
            <a:ext cx="4377714" cy="2319306"/>
          </a:xfrm>
        </p:spPr>
        <p:txBody>
          <a:bodyPr rtlCol="0" anchor="t">
            <a:normAutofit/>
          </a:bodyPr>
          <a:lstStyle>
            <a:lvl1pPr marL="0" indent="0">
              <a:buNone/>
              <a:defRPr sz="2800"/>
            </a:lvl1pPr>
          </a:lstStyle>
          <a:p>
            <a:pPr marL="228600" lvl="0" indent="-228600" rtl="0"/>
            <a:r>
              <a:rPr lang="ja-JP" altLang="en-US" sz="1800" noProof="0">
                <a:solidFill>
                  <a:schemeClr val="tx2">
                    <a:alpha val="60000"/>
                  </a:schemeClr>
                </a:solidFill>
              </a:rPr>
              <a:t>マスター テキストの書式設定</a:t>
            </a:r>
          </a:p>
        </p:txBody>
      </p:sp>
      <p:sp>
        <p:nvSpPr>
          <p:cNvPr id="2" name="日付プレースホルダー 1">
            <a:extLst>
              <a:ext uri="{FF2B5EF4-FFF2-40B4-BE49-F238E27FC236}">
                <a16:creationId xmlns:a16="http://schemas.microsoft.com/office/drawing/2014/main" id="{118B9F00-8450-475B-B155-993BAF212AF6}"/>
              </a:ext>
            </a:extLst>
          </p:cNvPr>
          <p:cNvSpPr>
            <a:spLocks noGrp="1"/>
          </p:cNvSpPr>
          <p:nvPr>
            <p:ph type="dt" sz="half" idx="10"/>
          </p:nvPr>
        </p:nvSpPr>
        <p:spPr>
          <a:xfrm>
            <a:off x="838200" y="6418489"/>
            <a:ext cx="2743200" cy="365125"/>
          </a:xfrm>
        </p:spPr>
        <p:txBody>
          <a:bodyPr rtlCol="0"/>
          <a:lstStyle/>
          <a:p>
            <a:pPr rtl="0"/>
            <a:r>
              <a:rPr lang="en-US" altLang="ja-JP" noProof="0"/>
              <a:t>20XX </a:t>
            </a:r>
            <a:r>
              <a:rPr lang="ja-JP" altLang="en-US" noProof="0"/>
              <a:t>年 </a:t>
            </a:r>
            <a:r>
              <a:rPr lang="en-US" altLang="ja-JP" noProof="0"/>
              <a:t>3 </a:t>
            </a:r>
            <a:r>
              <a:rPr lang="ja-JP" altLang="en-US" noProof="0"/>
              <a:t>月 </a:t>
            </a:r>
            <a:r>
              <a:rPr lang="en-US" altLang="ja-JP" noProof="0"/>
              <a:t>1 </a:t>
            </a:r>
            <a:r>
              <a:rPr lang="ja-JP" altLang="en-US" noProof="0"/>
              <a:t>日</a:t>
            </a:r>
          </a:p>
        </p:txBody>
      </p:sp>
      <p:sp>
        <p:nvSpPr>
          <p:cNvPr id="3" name="フッター プレースホルダー 2">
            <a:extLst>
              <a:ext uri="{FF2B5EF4-FFF2-40B4-BE49-F238E27FC236}">
                <a16:creationId xmlns:a16="http://schemas.microsoft.com/office/drawing/2014/main" id="{5C0FDDA3-8E6F-42F7-BFBE-7FA9C647CA4E}"/>
              </a:ext>
            </a:extLst>
          </p:cNvPr>
          <p:cNvSpPr>
            <a:spLocks noGrp="1"/>
          </p:cNvSpPr>
          <p:nvPr>
            <p:ph type="ftr" sz="quarter" idx="11"/>
          </p:nvPr>
        </p:nvSpPr>
        <p:spPr/>
        <p:txBody>
          <a:bodyPr rtlCol="0"/>
          <a:lstStyle/>
          <a:p>
            <a:pPr rtl="0"/>
            <a:r>
              <a:rPr lang="ja-JP" altLang="en-US" noProof="0"/>
              <a:t>サンプル フッター テキスト</a:t>
            </a:r>
          </a:p>
        </p:txBody>
      </p:sp>
      <p:sp>
        <p:nvSpPr>
          <p:cNvPr id="4" name="スライド番号プレースホルダー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rtlCol="0"/>
          <a:lstStyle/>
          <a:p>
            <a:pPr rtl="0"/>
            <a:fld id="{28844951-7827-47D4-8276-7DDE1FA7D85A}" type="slidenum">
              <a:rPr lang="en-US" altLang="ja-JP" noProof="0" smtClean="0"/>
              <a:t>‹#›</a:t>
            </a:fld>
            <a:endParaRPr lang="ja-JP" altLang="en-US" noProof="0"/>
          </a:p>
        </p:txBody>
      </p:sp>
    </p:spTree>
    <p:extLst>
      <p:ext uri="{BB962C8B-B14F-4D97-AF65-F5344CB8AC3E}">
        <p14:creationId xmlns:p14="http://schemas.microsoft.com/office/powerpoint/2010/main" val="2761320013"/>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18B9F00-8450-475B-B155-993BAF212AF6}"/>
              </a:ext>
            </a:extLst>
          </p:cNvPr>
          <p:cNvSpPr>
            <a:spLocks noGrp="1"/>
          </p:cNvSpPr>
          <p:nvPr>
            <p:ph type="dt" sz="half" idx="10"/>
          </p:nvPr>
        </p:nvSpPr>
        <p:spPr/>
        <p:txBody>
          <a:bodyPr rtlCol="0"/>
          <a:lstStyle/>
          <a:p>
            <a:pPr rtl="0"/>
            <a:r>
              <a:rPr lang="en-US" altLang="ja-JP" noProof="0"/>
              <a:t>20XX </a:t>
            </a:r>
            <a:r>
              <a:rPr lang="ja-JP" altLang="en-US" noProof="0"/>
              <a:t>年 </a:t>
            </a:r>
            <a:r>
              <a:rPr lang="en-US" altLang="ja-JP" noProof="0"/>
              <a:t>3 </a:t>
            </a:r>
            <a:r>
              <a:rPr lang="ja-JP" altLang="en-US" noProof="0"/>
              <a:t>月 </a:t>
            </a:r>
            <a:r>
              <a:rPr lang="en-US" altLang="ja-JP" noProof="0"/>
              <a:t>1 </a:t>
            </a:r>
            <a:r>
              <a:rPr lang="ja-JP" altLang="en-US" noProof="0"/>
              <a:t>日</a:t>
            </a:r>
          </a:p>
        </p:txBody>
      </p:sp>
      <p:sp>
        <p:nvSpPr>
          <p:cNvPr id="3" name="フッター プレースホルダー 2">
            <a:extLst>
              <a:ext uri="{FF2B5EF4-FFF2-40B4-BE49-F238E27FC236}">
                <a16:creationId xmlns:a16="http://schemas.microsoft.com/office/drawing/2014/main" id="{5C0FDDA3-8E6F-42F7-BFBE-7FA9C647CA4E}"/>
              </a:ext>
            </a:extLst>
          </p:cNvPr>
          <p:cNvSpPr>
            <a:spLocks noGrp="1"/>
          </p:cNvSpPr>
          <p:nvPr>
            <p:ph type="ftr" sz="quarter" idx="11"/>
          </p:nvPr>
        </p:nvSpPr>
        <p:spPr/>
        <p:txBody>
          <a:bodyPr rtlCol="0"/>
          <a:lstStyle/>
          <a:p>
            <a:pPr rtl="0"/>
            <a:r>
              <a:rPr lang="ja-JP" altLang="en-US" noProof="0"/>
              <a:t>サンプル フッター テキスト</a:t>
            </a:r>
          </a:p>
        </p:txBody>
      </p:sp>
      <p:sp>
        <p:nvSpPr>
          <p:cNvPr id="4" name="スライド番号プレースホルダー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rtlCol="0"/>
          <a:lstStyle/>
          <a:p>
            <a:pPr rtl="0"/>
            <a:fld id="{28844951-7827-47D4-8276-7DDE1FA7D85A}" type="slidenum">
              <a:rPr lang="en-US" altLang="ja-JP" noProof="0" smtClean="0"/>
              <a:t>‹#›</a:t>
            </a:fld>
            <a:endParaRPr lang="ja-JP" altLang="en-US" noProof="0"/>
          </a:p>
        </p:txBody>
      </p:sp>
    </p:spTree>
    <p:extLst>
      <p:ext uri="{BB962C8B-B14F-4D97-AF65-F5344CB8AC3E}">
        <p14:creationId xmlns:p14="http://schemas.microsoft.com/office/powerpoint/2010/main" val="2352095123"/>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rtlCol="0" anchor="b"/>
          <a:lstStyle>
            <a:lvl1pPr algn="ctr">
              <a:defRPr sz="5400"/>
            </a:lvl1pPr>
          </a:lstStyle>
          <a:p>
            <a:pPr rtl="0"/>
            <a:r>
              <a:rPr lang="ja-JP" altLang="en-US" noProof="0"/>
              <a:t>マスター タイトルの書式設定</a:t>
            </a:r>
          </a:p>
        </p:txBody>
      </p:sp>
      <p:sp>
        <p:nvSpPr>
          <p:cNvPr id="3" name="サブタイトル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a:t>マスター サブタイトルの書式設定</a:t>
            </a:r>
          </a:p>
        </p:txBody>
      </p:sp>
      <p:sp>
        <p:nvSpPr>
          <p:cNvPr id="4" name="日付プレースホルダー 3">
            <a:extLst>
              <a:ext uri="{FF2B5EF4-FFF2-40B4-BE49-F238E27FC236}">
                <a16:creationId xmlns:a16="http://schemas.microsoft.com/office/drawing/2014/main" id="{C6E155CF-52F5-4879-B7F3-D05812AC4A6D}"/>
              </a:ext>
            </a:extLst>
          </p:cNvPr>
          <p:cNvSpPr>
            <a:spLocks noGrp="1"/>
          </p:cNvSpPr>
          <p:nvPr>
            <p:ph type="dt" sz="half" idx="10"/>
          </p:nvPr>
        </p:nvSpPr>
        <p:spPr/>
        <p:txBody>
          <a:bodyPr rtlCol="0"/>
          <a:lstStyle/>
          <a:p>
            <a:pPr rtl="0"/>
            <a:r>
              <a:rPr lang="en-US" altLang="ja-JP" noProof="0"/>
              <a:t>20XX </a:t>
            </a:r>
            <a:r>
              <a:rPr lang="ja-JP" altLang="en-US" noProof="0"/>
              <a:t>年 </a:t>
            </a:r>
            <a:r>
              <a:rPr lang="en-US" altLang="ja-JP" noProof="0"/>
              <a:t>3 </a:t>
            </a:r>
            <a:r>
              <a:rPr lang="ja-JP" altLang="en-US" noProof="0"/>
              <a:t>月 </a:t>
            </a:r>
            <a:r>
              <a:rPr lang="en-US" altLang="ja-JP" noProof="0"/>
              <a:t>1 </a:t>
            </a:r>
            <a:r>
              <a:rPr lang="ja-JP" altLang="en-US" noProof="0"/>
              <a:t>日</a:t>
            </a:r>
          </a:p>
        </p:txBody>
      </p:sp>
      <p:sp>
        <p:nvSpPr>
          <p:cNvPr id="5" name="フッター プレースホルダー 4">
            <a:extLst>
              <a:ext uri="{FF2B5EF4-FFF2-40B4-BE49-F238E27FC236}">
                <a16:creationId xmlns:a16="http://schemas.microsoft.com/office/drawing/2014/main" id="{80D053AC-61ED-4C2F-90BF-D4A916545107}"/>
              </a:ext>
            </a:extLst>
          </p:cNvPr>
          <p:cNvSpPr>
            <a:spLocks noGrp="1"/>
          </p:cNvSpPr>
          <p:nvPr>
            <p:ph type="ftr" sz="quarter" idx="11"/>
          </p:nvPr>
        </p:nvSpPr>
        <p:spPr/>
        <p:txBody>
          <a:bodyPr rtlCol="0"/>
          <a:lstStyle/>
          <a:p>
            <a:pPr rtl="0"/>
            <a:r>
              <a:rPr lang="ja-JP" altLang="en-US" noProof="0"/>
              <a:t>サンプル フッター テキスト</a:t>
            </a:r>
          </a:p>
        </p:txBody>
      </p:sp>
      <p:sp>
        <p:nvSpPr>
          <p:cNvPr id="6" name="スライド番号プレースホルダー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rtlCol="0"/>
          <a:lstStyle/>
          <a:p>
            <a:pPr rtl="0"/>
            <a:fld id="{28844951-7827-47D4-8276-7DDE1FA7D85A}" type="slidenum">
              <a:rPr lang="en-US" altLang="ja-JP" noProof="0" smtClean="0"/>
              <a:t>‹#›</a:t>
            </a:fld>
            <a:endParaRPr lang="ja-JP" altLang="en-US" noProof="0"/>
          </a:p>
        </p:txBody>
      </p:sp>
    </p:spTree>
    <p:extLst>
      <p:ext uri="{BB962C8B-B14F-4D97-AF65-F5344CB8AC3E}">
        <p14:creationId xmlns:p14="http://schemas.microsoft.com/office/powerpoint/2010/main" val="2939876838"/>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 ヘッダー">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rtlCol="0" anchor="b"/>
          <a:lstStyle>
            <a:lvl1pPr>
              <a:defRPr sz="5400"/>
            </a:lvl1p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783F376C-8A2F-4BE5-9669-4A6DA21B771A}"/>
              </a:ext>
            </a:extLst>
          </p:cNvPr>
          <p:cNvSpPr>
            <a:spLocks noGrp="1"/>
          </p:cNvSpPr>
          <p:nvPr>
            <p:ph type="body" idx="1" hasCustomPrompt="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a:t>クリックしてマスター テキストのスタイルを編集</a:t>
            </a:r>
          </a:p>
        </p:txBody>
      </p:sp>
      <p:sp>
        <p:nvSpPr>
          <p:cNvPr id="4" name="日付プレースホルダー 3">
            <a:extLst>
              <a:ext uri="{FF2B5EF4-FFF2-40B4-BE49-F238E27FC236}">
                <a16:creationId xmlns:a16="http://schemas.microsoft.com/office/drawing/2014/main" id="{52654893-212E-4450-8F7A-27256B31F9FB}"/>
              </a:ext>
            </a:extLst>
          </p:cNvPr>
          <p:cNvSpPr>
            <a:spLocks noGrp="1"/>
          </p:cNvSpPr>
          <p:nvPr>
            <p:ph type="dt" sz="half" idx="10"/>
          </p:nvPr>
        </p:nvSpPr>
        <p:spPr/>
        <p:txBody>
          <a:bodyPr rtlCol="0"/>
          <a:lstStyle/>
          <a:p>
            <a:pPr rtl="0"/>
            <a:r>
              <a:rPr lang="en-US" altLang="ja-JP" noProof="0"/>
              <a:t>20XX </a:t>
            </a:r>
            <a:r>
              <a:rPr lang="ja-JP" altLang="en-US" noProof="0"/>
              <a:t>年 </a:t>
            </a:r>
            <a:r>
              <a:rPr lang="en-US" altLang="ja-JP" noProof="0"/>
              <a:t>3 </a:t>
            </a:r>
            <a:r>
              <a:rPr lang="ja-JP" altLang="en-US" noProof="0"/>
              <a:t>月 </a:t>
            </a:r>
            <a:r>
              <a:rPr lang="en-US" altLang="ja-JP" noProof="0"/>
              <a:t>1 </a:t>
            </a:r>
            <a:r>
              <a:rPr lang="ja-JP" altLang="en-US" noProof="0"/>
              <a:t>日</a:t>
            </a:r>
          </a:p>
        </p:txBody>
      </p:sp>
      <p:sp>
        <p:nvSpPr>
          <p:cNvPr id="5" name="フッター プレースホルダー 4">
            <a:extLst>
              <a:ext uri="{FF2B5EF4-FFF2-40B4-BE49-F238E27FC236}">
                <a16:creationId xmlns:a16="http://schemas.microsoft.com/office/drawing/2014/main" id="{600E881A-3958-44A9-9EDB-D86F4E4144C0}"/>
              </a:ext>
            </a:extLst>
          </p:cNvPr>
          <p:cNvSpPr>
            <a:spLocks noGrp="1"/>
          </p:cNvSpPr>
          <p:nvPr>
            <p:ph type="ftr" sz="quarter" idx="11"/>
          </p:nvPr>
        </p:nvSpPr>
        <p:spPr/>
        <p:txBody>
          <a:bodyPr rtlCol="0"/>
          <a:lstStyle/>
          <a:p>
            <a:pPr rtl="0"/>
            <a:r>
              <a:rPr lang="ja-JP" altLang="en-US" noProof="0"/>
              <a:t>サンプル フッター テキスト</a:t>
            </a:r>
          </a:p>
        </p:txBody>
      </p:sp>
      <p:sp>
        <p:nvSpPr>
          <p:cNvPr id="6" name="スライド番号プレースホルダー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rtlCol="0"/>
          <a:lstStyle/>
          <a:p>
            <a:pPr rtl="0"/>
            <a:fld id="{28844951-7827-47D4-8276-7DDE1FA7D85A}" type="slidenum">
              <a:rPr lang="en-US" altLang="ja-JP" noProof="0" smtClean="0"/>
              <a:t>‹#›</a:t>
            </a:fld>
            <a:endParaRPr lang="ja-JP" altLang="en-US" noProof="0"/>
          </a:p>
        </p:txBody>
      </p:sp>
    </p:spTree>
    <p:extLst>
      <p:ext uri="{BB962C8B-B14F-4D97-AF65-F5344CB8AC3E}">
        <p14:creationId xmlns:p14="http://schemas.microsoft.com/office/powerpoint/2010/main" val="1090129563"/>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DC8777-C460-4649-8822-CA943386D06D}"/>
              </a:ext>
            </a:extLst>
          </p:cNvPr>
          <p:cNvSpPr>
            <a:spLocks noGrp="1"/>
          </p:cNvSpPr>
          <p:nvPr>
            <p:ph type="title"/>
          </p:nvPr>
        </p:nvSpPr>
        <p:spPr/>
        <p:txBody>
          <a:bodyPr rtlCol="0"/>
          <a:lstStyle>
            <a:lvl1pPr>
              <a:defRPr sz="4800"/>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コンテンツ プレースホルダー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5" name="日付プレースホルダー 4">
            <a:extLst>
              <a:ext uri="{FF2B5EF4-FFF2-40B4-BE49-F238E27FC236}">
                <a16:creationId xmlns:a16="http://schemas.microsoft.com/office/drawing/2014/main" id="{C504D5BB-DB84-4266-9B4F-E65CCFE5B310}"/>
              </a:ext>
            </a:extLst>
          </p:cNvPr>
          <p:cNvSpPr>
            <a:spLocks noGrp="1"/>
          </p:cNvSpPr>
          <p:nvPr>
            <p:ph type="dt" sz="half" idx="10"/>
          </p:nvPr>
        </p:nvSpPr>
        <p:spPr/>
        <p:txBody>
          <a:bodyPr rtlCol="0"/>
          <a:lstStyle/>
          <a:p>
            <a:pPr rtl="0"/>
            <a:r>
              <a:rPr lang="en-US" altLang="ja-JP" noProof="0"/>
              <a:t>20XX </a:t>
            </a:r>
            <a:r>
              <a:rPr lang="ja-JP" altLang="en-US" noProof="0"/>
              <a:t>年 </a:t>
            </a:r>
            <a:r>
              <a:rPr lang="en-US" altLang="ja-JP" noProof="0"/>
              <a:t>3 </a:t>
            </a:r>
            <a:r>
              <a:rPr lang="ja-JP" altLang="en-US" noProof="0"/>
              <a:t>月 </a:t>
            </a:r>
            <a:r>
              <a:rPr lang="en-US" altLang="ja-JP" noProof="0"/>
              <a:t>1 </a:t>
            </a:r>
            <a:r>
              <a:rPr lang="ja-JP" altLang="en-US" noProof="0"/>
              <a:t>日</a:t>
            </a:r>
          </a:p>
        </p:txBody>
      </p:sp>
      <p:sp>
        <p:nvSpPr>
          <p:cNvPr id="6" name="フッター プレースホルダー 5">
            <a:extLst>
              <a:ext uri="{FF2B5EF4-FFF2-40B4-BE49-F238E27FC236}">
                <a16:creationId xmlns:a16="http://schemas.microsoft.com/office/drawing/2014/main" id="{891A99B5-D493-4AB1-AF24-6660540D56AD}"/>
              </a:ext>
            </a:extLst>
          </p:cNvPr>
          <p:cNvSpPr>
            <a:spLocks noGrp="1"/>
          </p:cNvSpPr>
          <p:nvPr>
            <p:ph type="ftr" sz="quarter" idx="11"/>
          </p:nvPr>
        </p:nvSpPr>
        <p:spPr/>
        <p:txBody>
          <a:bodyPr rtlCol="0"/>
          <a:lstStyle/>
          <a:p>
            <a:pPr rtl="0"/>
            <a:r>
              <a:rPr lang="ja-JP" altLang="en-US" noProof="0"/>
              <a:t>サンプル フッター テキスト</a:t>
            </a:r>
          </a:p>
        </p:txBody>
      </p:sp>
      <p:sp>
        <p:nvSpPr>
          <p:cNvPr id="7" name="スライド番号プレースホルダー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rtlCol="0"/>
          <a:lstStyle/>
          <a:p>
            <a:pPr rtl="0"/>
            <a:fld id="{28844951-7827-47D4-8276-7DDE1FA7D85A}" type="slidenum">
              <a:rPr lang="en-US" altLang="ja-JP" noProof="0" smtClean="0"/>
              <a:t>‹#›</a:t>
            </a:fld>
            <a:endParaRPr lang="ja-JP" altLang="en-US" noProof="0"/>
          </a:p>
        </p:txBody>
      </p:sp>
    </p:spTree>
    <p:extLst>
      <p:ext uri="{BB962C8B-B14F-4D97-AF65-F5344CB8AC3E}">
        <p14:creationId xmlns:p14="http://schemas.microsoft.com/office/powerpoint/2010/main" val="406973079"/>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B2DD4C-BFBC-4087-B94C-4DD0690E838E}"/>
              </a:ext>
            </a:extLst>
          </p:cNvPr>
          <p:cNvSpPr>
            <a:spLocks noGrp="1"/>
          </p:cNvSpPr>
          <p:nvPr>
            <p:ph type="title"/>
          </p:nvPr>
        </p:nvSpPr>
        <p:spPr/>
        <p:txBody>
          <a:bodyPr rtlCol="0"/>
          <a:lstStyle/>
          <a:p>
            <a:pPr rtl="0"/>
            <a:r>
              <a:rPr lang="ja-JP" altLang="en-US" noProof="0"/>
              <a:t>マスター タイトルの書式設定</a:t>
            </a:r>
          </a:p>
        </p:txBody>
      </p:sp>
      <p:sp>
        <p:nvSpPr>
          <p:cNvPr id="3" name="日付プレースホルダー 2">
            <a:extLst>
              <a:ext uri="{FF2B5EF4-FFF2-40B4-BE49-F238E27FC236}">
                <a16:creationId xmlns:a16="http://schemas.microsoft.com/office/drawing/2014/main" id="{BEB9D434-8228-4C7F-B520-14121EBC903B}"/>
              </a:ext>
            </a:extLst>
          </p:cNvPr>
          <p:cNvSpPr>
            <a:spLocks noGrp="1"/>
          </p:cNvSpPr>
          <p:nvPr>
            <p:ph type="dt" sz="half" idx="10"/>
          </p:nvPr>
        </p:nvSpPr>
        <p:spPr/>
        <p:txBody>
          <a:bodyPr rtlCol="0"/>
          <a:lstStyle/>
          <a:p>
            <a:pPr rtl="0"/>
            <a:r>
              <a:rPr lang="en-US" altLang="ja-JP" noProof="0"/>
              <a:t>20XX </a:t>
            </a:r>
            <a:r>
              <a:rPr lang="ja-JP" altLang="en-US" noProof="0"/>
              <a:t>年 </a:t>
            </a:r>
            <a:r>
              <a:rPr lang="en-US" altLang="ja-JP" noProof="0"/>
              <a:t>3 </a:t>
            </a:r>
            <a:r>
              <a:rPr lang="ja-JP" altLang="en-US" noProof="0"/>
              <a:t>月 </a:t>
            </a:r>
            <a:r>
              <a:rPr lang="en-US" altLang="ja-JP" noProof="0"/>
              <a:t>1 </a:t>
            </a:r>
            <a:r>
              <a:rPr lang="ja-JP" altLang="en-US" noProof="0"/>
              <a:t>日</a:t>
            </a:r>
          </a:p>
        </p:txBody>
      </p:sp>
      <p:sp>
        <p:nvSpPr>
          <p:cNvPr id="4" name="フッター プレースホルダー 3">
            <a:extLst>
              <a:ext uri="{FF2B5EF4-FFF2-40B4-BE49-F238E27FC236}">
                <a16:creationId xmlns:a16="http://schemas.microsoft.com/office/drawing/2014/main" id="{997B89BD-A70A-48D2-A3D9-DB2C0DB123B4}"/>
              </a:ext>
            </a:extLst>
          </p:cNvPr>
          <p:cNvSpPr>
            <a:spLocks noGrp="1"/>
          </p:cNvSpPr>
          <p:nvPr>
            <p:ph type="ftr" sz="quarter" idx="11"/>
          </p:nvPr>
        </p:nvSpPr>
        <p:spPr/>
        <p:txBody>
          <a:bodyPr rtlCol="0"/>
          <a:lstStyle/>
          <a:p>
            <a:pPr rtl="0"/>
            <a:r>
              <a:rPr lang="ja-JP" altLang="en-US" noProof="0"/>
              <a:t>サンプル フッター テキスト</a:t>
            </a:r>
          </a:p>
        </p:txBody>
      </p:sp>
      <p:sp>
        <p:nvSpPr>
          <p:cNvPr id="5" name="スライド番号プレースホルダー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rtlCol="0"/>
          <a:lstStyle/>
          <a:p>
            <a:pPr rtl="0"/>
            <a:fld id="{28844951-7827-47D4-8276-7DDE1FA7D85A}" type="slidenum">
              <a:rPr lang="en-US" altLang="ja-JP" noProof="0" smtClean="0"/>
              <a:t>‹#›</a:t>
            </a:fld>
            <a:endParaRPr lang="ja-JP" altLang="en-US" noProof="0"/>
          </a:p>
        </p:txBody>
      </p:sp>
    </p:spTree>
    <p:extLst>
      <p:ext uri="{BB962C8B-B14F-4D97-AF65-F5344CB8AC3E}">
        <p14:creationId xmlns:p14="http://schemas.microsoft.com/office/powerpoint/2010/main" val="1076813083"/>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キャプション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rtlCol="0" anchor="b"/>
          <a:lstStyle>
            <a:lvl1pPr>
              <a:defRPr sz="3200"/>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AAF73DB2-BD72-4F5E-9CA2-197343A0908A}"/>
              </a:ext>
            </a:extLst>
          </p:cNvPr>
          <p:cNvSpPr>
            <a:spLocks noGrp="1"/>
          </p:cNvSpPr>
          <p:nvPr>
            <p:ph idx="1" hasCustomPrompt="1"/>
          </p:nvPr>
        </p:nvSpPr>
        <p:spPr>
          <a:xfrm>
            <a:off x="5183188" y="685801"/>
            <a:ext cx="6172200" cy="5175250"/>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テキスト プレースホルダー 3">
            <a:extLst>
              <a:ext uri="{FF2B5EF4-FFF2-40B4-BE49-F238E27FC236}">
                <a16:creationId xmlns:a16="http://schemas.microsoft.com/office/drawing/2014/main" id="{71F01536-2B0A-42A2-827E-2EB2C324A5FE}"/>
              </a:ext>
            </a:extLst>
          </p:cNvPr>
          <p:cNvSpPr>
            <a:spLocks noGrp="1"/>
          </p:cNvSpPr>
          <p:nvPr>
            <p:ph type="body" sz="half" idx="2" hasCustomPrompt="1"/>
          </p:nvPr>
        </p:nvSpPr>
        <p:spPr>
          <a:xfrm>
            <a:off x="839788" y="2209800"/>
            <a:ext cx="3932237" cy="36591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a:t>クリックしてマスター テキストのスタイルを編集</a:t>
            </a:r>
          </a:p>
        </p:txBody>
      </p:sp>
      <p:sp>
        <p:nvSpPr>
          <p:cNvPr id="5" name="日付プレースホルダー 4">
            <a:extLst>
              <a:ext uri="{FF2B5EF4-FFF2-40B4-BE49-F238E27FC236}">
                <a16:creationId xmlns:a16="http://schemas.microsoft.com/office/drawing/2014/main" id="{1722CD09-61EF-4733-831C-5B133DAE1F4C}"/>
              </a:ext>
            </a:extLst>
          </p:cNvPr>
          <p:cNvSpPr>
            <a:spLocks noGrp="1"/>
          </p:cNvSpPr>
          <p:nvPr>
            <p:ph type="dt" sz="half" idx="10"/>
          </p:nvPr>
        </p:nvSpPr>
        <p:spPr/>
        <p:txBody>
          <a:bodyPr rtlCol="0"/>
          <a:lstStyle/>
          <a:p>
            <a:pPr rtl="0"/>
            <a:r>
              <a:rPr lang="en-US" altLang="ja-JP" noProof="0"/>
              <a:t>20XX </a:t>
            </a:r>
            <a:r>
              <a:rPr lang="ja-JP" altLang="en-US" noProof="0"/>
              <a:t>年 </a:t>
            </a:r>
            <a:r>
              <a:rPr lang="en-US" altLang="ja-JP" noProof="0"/>
              <a:t>3 </a:t>
            </a:r>
            <a:r>
              <a:rPr lang="ja-JP" altLang="en-US" noProof="0"/>
              <a:t>月 </a:t>
            </a:r>
            <a:r>
              <a:rPr lang="en-US" altLang="ja-JP" noProof="0"/>
              <a:t>1 </a:t>
            </a:r>
            <a:r>
              <a:rPr lang="ja-JP" altLang="en-US" noProof="0"/>
              <a:t>日</a:t>
            </a:r>
          </a:p>
        </p:txBody>
      </p:sp>
      <p:sp>
        <p:nvSpPr>
          <p:cNvPr id="6" name="フッター プレースホルダー 5">
            <a:extLst>
              <a:ext uri="{FF2B5EF4-FFF2-40B4-BE49-F238E27FC236}">
                <a16:creationId xmlns:a16="http://schemas.microsoft.com/office/drawing/2014/main" id="{5B109FCF-96E4-4EBF-AAFB-5E9AD22A68AE}"/>
              </a:ext>
            </a:extLst>
          </p:cNvPr>
          <p:cNvSpPr>
            <a:spLocks noGrp="1"/>
          </p:cNvSpPr>
          <p:nvPr>
            <p:ph type="ftr" sz="quarter" idx="11"/>
          </p:nvPr>
        </p:nvSpPr>
        <p:spPr/>
        <p:txBody>
          <a:bodyPr rtlCol="0"/>
          <a:lstStyle/>
          <a:p>
            <a:pPr rtl="0"/>
            <a:r>
              <a:rPr lang="ja-JP" altLang="en-US" noProof="0"/>
              <a:t>サンプル フッター テキスト</a:t>
            </a:r>
          </a:p>
        </p:txBody>
      </p:sp>
      <p:sp>
        <p:nvSpPr>
          <p:cNvPr id="7" name="スライド番号プレースホルダー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rtlCol="0"/>
          <a:lstStyle/>
          <a:p>
            <a:pPr rtl="0"/>
            <a:fld id="{28844951-7827-47D4-8276-7DDE1FA7D85A}" type="slidenum">
              <a:rPr lang="en-US" altLang="ja-JP" noProof="0" smtClean="0"/>
              <a:t>‹#›</a:t>
            </a:fld>
            <a:endParaRPr lang="ja-JP" altLang="en-US" noProof="0"/>
          </a:p>
        </p:txBody>
      </p:sp>
    </p:spTree>
    <p:extLst>
      <p:ext uri="{BB962C8B-B14F-4D97-AF65-F5344CB8AC3E}">
        <p14:creationId xmlns:p14="http://schemas.microsoft.com/office/powerpoint/2010/main" val="677615217"/>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キャプション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rtlCol="0" anchor="b"/>
          <a:lstStyle>
            <a:lvl1pPr>
              <a:defRPr sz="3200"/>
            </a:lvl1pPr>
          </a:lstStyle>
          <a:p>
            <a:pPr rtl="0"/>
            <a:r>
              <a:rPr lang="ja-JP" altLang="en-US" noProof="0"/>
              <a:t>マスター タイトルの書式設定</a:t>
            </a:r>
          </a:p>
        </p:txBody>
      </p:sp>
      <p:sp>
        <p:nvSpPr>
          <p:cNvPr id="3" name="図プレースホルダー 2">
            <a:extLst>
              <a:ext uri="{FF2B5EF4-FFF2-40B4-BE49-F238E27FC236}">
                <a16:creationId xmlns:a16="http://schemas.microsoft.com/office/drawing/2014/main" id="{654384F3-CDE0-4329-B76D-45AAC94B04A8}"/>
              </a:ext>
            </a:extLst>
          </p:cNvPr>
          <p:cNvSpPr>
            <a:spLocks noGrp="1"/>
          </p:cNvSpPr>
          <p:nvPr>
            <p:ph type="pic" idx="1" hasCustomPrompt="1"/>
          </p:nvPr>
        </p:nvSpPr>
        <p:spPr>
          <a:xfrm>
            <a:off x="5183188" y="685801"/>
            <a:ext cx="6172200" cy="5175250"/>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アイコンをクリックして画像を追加</a:t>
            </a:r>
          </a:p>
        </p:txBody>
      </p:sp>
      <p:sp>
        <p:nvSpPr>
          <p:cNvPr id="4" name="テキスト プレースホルダー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a:t>マスター テキストの書式設定</a:t>
            </a:r>
          </a:p>
        </p:txBody>
      </p:sp>
      <p:sp>
        <p:nvSpPr>
          <p:cNvPr id="5" name="日付プレースホルダー 4">
            <a:extLst>
              <a:ext uri="{FF2B5EF4-FFF2-40B4-BE49-F238E27FC236}">
                <a16:creationId xmlns:a16="http://schemas.microsoft.com/office/drawing/2014/main" id="{1E56944C-E229-457E-868E-C48FF47DA37A}"/>
              </a:ext>
            </a:extLst>
          </p:cNvPr>
          <p:cNvSpPr>
            <a:spLocks noGrp="1"/>
          </p:cNvSpPr>
          <p:nvPr>
            <p:ph type="dt" sz="half" idx="10"/>
          </p:nvPr>
        </p:nvSpPr>
        <p:spPr/>
        <p:txBody>
          <a:bodyPr rtlCol="0"/>
          <a:lstStyle/>
          <a:p>
            <a:pPr rtl="0"/>
            <a:r>
              <a:rPr lang="en-US" altLang="ja-JP" noProof="0"/>
              <a:t>20XX </a:t>
            </a:r>
            <a:r>
              <a:rPr lang="ja-JP" altLang="en-US" noProof="0"/>
              <a:t>年 </a:t>
            </a:r>
            <a:r>
              <a:rPr lang="en-US" altLang="ja-JP" noProof="0"/>
              <a:t>3 </a:t>
            </a:r>
            <a:r>
              <a:rPr lang="ja-JP" altLang="en-US" noProof="0"/>
              <a:t>月 </a:t>
            </a:r>
            <a:r>
              <a:rPr lang="en-US" altLang="ja-JP" noProof="0"/>
              <a:t>1 </a:t>
            </a:r>
            <a:r>
              <a:rPr lang="ja-JP" altLang="en-US" noProof="0"/>
              <a:t>日</a:t>
            </a:r>
          </a:p>
        </p:txBody>
      </p:sp>
      <p:sp>
        <p:nvSpPr>
          <p:cNvPr id="6" name="フッター プレースホルダー 5">
            <a:extLst>
              <a:ext uri="{FF2B5EF4-FFF2-40B4-BE49-F238E27FC236}">
                <a16:creationId xmlns:a16="http://schemas.microsoft.com/office/drawing/2014/main" id="{CC7115FE-359F-46EA-A3C8-0D18544E34AD}"/>
              </a:ext>
            </a:extLst>
          </p:cNvPr>
          <p:cNvSpPr>
            <a:spLocks noGrp="1"/>
          </p:cNvSpPr>
          <p:nvPr>
            <p:ph type="ftr" sz="quarter" idx="11"/>
          </p:nvPr>
        </p:nvSpPr>
        <p:spPr/>
        <p:txBody>
          <a:bodyPr rtlCol="0"/>
          <a:lstStyle/>
          <a:p>
            <a:pPr rtl="0"/>
            <a:r>
              <a:rPr lang="ja-JP" altLang="en-US" noProof="0"/>
              <a:t>サンプル フッター テキスト</a:t>
            </a:r>
          </a:p>
        </p:txBody>
      </p:sp>
      <p:sp>
        <p:nvSpPr>
          <p:cNvPr id="7" name="スライド番号プレースホルダー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rtlCol="0"/>
          <a:lstStyle/>
          <a:p>
            <a:pPr rtl="0"/>
            <a:fld id="{28844951-7827-47D4-8276-7DDE1FA7D85A}" type="slidenum">
              <a:rPr lang="en-US" altLang="ja-JP" noProof="0" smtClean="0"/>
              <a:t>‹#›</a:t>
            </a:fld>
            <a:endParaRPr lang="ja-JP" altLang="en-US" noProof="0"/>
          </a:p>
        </p:txBody>
      </p:sp>
    </p:spTree>
    <p:extLst>
      <p:ext uri="{BB962C8B-B14F-4D97-AF65-F5344CB8AC3E}">
        <p14:creationId xmlns:p14="http://schemas.microsoft.com/office/powerpoint/2010/main" val="3574085464"/>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議題">
    <p:spTree>
      <p:nvGrpSpPr>
        <p:cNvPr id="1" name=""/>
        <p:cNvGrpSpPr/>
        <p:nvPr/>
      </p:nvGrpSpPr>
      <p:grpSpPr>
        <a:xfrm>
          <a:off x="0" y="0"/>
          <a:ext cx="0" cy="0"/>
          <a:chOff x="0" y="0"/>
          <a:chExt cx="0" cy="0"/>
        </a:xfrm>
      </p:grpSpPr>
      <p:sp useBgFill="1">
        <p:nvSpPr>
          <p:cNvPr id="5" name="長方形 4">
            <a:extLst>
              <a:ext uri="{FF2B5EF4-FFF2-40B4-BE49-F238E27FC236}">
                <a16:creationId xmlns:a16="http://schemas.microsoft.com/office/drawing/2014/main" id="{3F98AFCE-98D2-46C5-82A8-E45659B1769D}"/>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2" name="フレーム 11">
            <a:extLst>
              <a:ext uri="{FF2B5EF4-FFF2-40B4-BE49-F238E27FC236}">
                <a16:creationId xmlns:a16="http://schemas.microsoft.com/office/drawing/2014/main" id="{F69999FB-8585-40F0-990C-6A0BAD1C8081}"/>
              </a:ext>
              <a:ext uri="{C183D7F6-B498-43B3-948B-1728B52AA6E4}">
                <adec:decorative xmlns:adec="http://schemas.microsoft.com/office/drawing/2017/decorative" val="1"/>
              </a:ext>
            </a:extLst>
          </p:cNvPr>
          <p:cNvSpPr/>
          <p:nvPr userDrawn="1"/>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6" name="タイトル 1">
            <a:extLst>
              <a:ext uri="{FF2B5EF4-FFF2-40B4-BE49-F238E27FC236}">
                <a16:creationId xmlns:a16="http://schemas.microsoft.com/office/drawing/2014/main" id="{2768738E-7449-46C1-B7D3-844FE2BA7D35}"/>
              </a:ext>
            </a:extLst>
          </p:cNvPr>
          <p:cNvSpPr>
            <a:spLocks noGrp="1"/>
          </p:cNvSpPr>
          <p:nvPr>
            <p:ph type="title"/>
          </p:nvPr>
        </p:nvSpPr>
        <p:spPr>
          <a:xfrm>
            <a:off x="838200" y="914399"/>
            <a:ext cx="5992550" cy="2827422"/>
          </a:xfrm>
        </p:spPr>
        <p:txBody>
          <a:bodyPr rtlCol="0" anchor="t">
            <a:normAutofit/>
          </a:bodyPr>
          <a:lstStyle>
            <a:lvl1pPr>
              <a:defRPr>
                <a:latin typeface="Meiryo UI" panose="020B0604030504040204" pitchFamily="50" charset="-128"/>
                <a:ea typeface="Meiryo UI" panose="020B0604030504040204" pitchFamily="50" charset="-128"/>
              </a:defRPr>
            </a:lvl1pPr>
          </a:lstStyle>
          <a:p>
            <a:pPr rtl="0"/>
            <a:r>
              <a:rPr lang="ja-JP" altLang="en-US" sz="4400" noProof="0">
                <a:gradFill flip="none" rotWithShape="1">
                  <a:gsLst>
                    <a:gs pos="0">
                      <a:schemeClr val="accent5">
                        <a:alpha val="70000"/>
                      </a:schemeClr>
                    </a:gs>
                    <a:gs pos="100000">
                      <a:schemeClr val="accent1">
                        <a:alpha val="70000"/>
                      </a:schemeClr>
                    </a:gs>
                  </a:gsLst>
                  <a:lin ang="0" scaled="1"/>
                  <a:tileRect/>
                </a:gradFill>
              </a:rPr>
              <a:t>マスター タイトルの書式設定</a:t>
            </a:r>
          </a:p>
        </p:txBody>
      </p:sp>
      <p:sp>
        <p:nvSpPr>
          <p:cNvPr id="7" name="コンテンツ プレースホルダー 2">
            <a:extLst>
              <a:ext uri="{FF2B5EF4-FFF2-40B4-BE49-F238E27FC236}">
                <a16:creationId xmlns:a16="http://schemas.microsoft.com/office/drawing/2014/main" id="{B0FF04F9-E792-4C19-9FD5-44800CEB2E89}"/>
              </a:ext>
            </a:extLst>
          </p:cNvPr>
          <p:cNvSpPr>
            <a:spLocks noGrp="1"/>
          </p:cNvSpPr>
          <p:nvPr>
            <p:ph idx="1"/>
          </p:nvPr>
        </p:nvSpPr>
        <p:spPr>
          <a:xfrm>
            <a:off x="6976085" y="914400"/>
            <a:ext cx="4377714" cy="2827422"/>
          </a:xfrm>
        </p:spPr>
        <p:txBody>
          <a:bodyPr rtlCol="0" anchor="t">
            <a:normAutofit/>
          </a:bodyPr>
          <a:lstStyle>
            <a:lvl1pPr marL="0" indent="0">
              <a:buNone/>
              <a:defRPr sz="2800">
                <a:latin typeface="Meiryo UI" panose="020B0604030504040204" pitchFamily="50" charset="-128"/>
                <a:ea typeface="Meiryo UI" panose="020B0604030504040204" pitchFamily="50" charset="-128"/>
              </a:defRPr>
            </a:lvl1pPr>
          </a:lstStyle>
          <a:p>
            <a:pPr marL="228600" lvl="0" indent="-228600" rtl="0"/>
            <a:r>
              <a:rPr lang="ja-JP" altLang="en-US" sz="1800" noProof="0">
                <a:solidFill>
                  <a:schemeClr val="tx2">
                    <a:alpha val="60000"/>
                  </a:schemeClr>
                </a:solidFill>
              </a:rPr>
              <a:t>マスター テキストの書式設定</a:t>
            </a:r>
          </a:p>
        </p:txBody>
      </p:sp>
      <p:sp>
        <p:nvSpPr>
          <p:cNvPr id="14" name="図プレースホルダー 13">
            <a:extLst>
              <a:ext uri="{FF2B5EF4-FFF2-40B4-BE49-F238E27FC236}">
                <a16:creationId xmlns:a16="http://schemas.microsoft.com/office/drawing/2014/main" id="{5F2F9DF6-DFB9-44A8-B629-57F58893AD21}"/>
              </a:ext>
            </a:extLst>
          </p:cNvPr>
          <p:cNvSpPr>
            <a:spLocks noGrp="1"/>
          </p:cNvSpPr>
          <p:nvPr>
            <p:ph type="pic" sz="quarter" idx="13"/>
          </p:nvPr>
        </p:nvSpPr>
        <p:spPr>
          <a:xfrm>
            <a:off x="490538" y="4059936"/>
            <a:ext cx="2807208" cy="2322576"/>
          </a:xfrm>
          <a:solidFill>
            <a:schemeClr val="accent6"/>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15" name="図プレースホルダー 13">
            <a:extLst>
              <a:ext uri="{FF2B5EF4-FFF2-40B4-BE49-F238E27FC236}">
                <a16:creationId xmlns:a16="http://schemas.microsoft.com/office/drawing/2014/main" id="{927BC207-43FE-4B6A-AEBE-875B69CF9761}"/>
              </a:ext>
            </a:extLst>
          </p:cNvPr>
          <p:cNvSpPr>
            <a:spLocks noGrp="1"/>
          </p:cNvSpPr>
          <p:nvPr>
            <p:ph type="pic" sz="quarter" idx="14"/>
          </p:nvPr>
        </p:nvSpPr>
        <p:spPr>
          <a:xfrm>
            <a:off x="3291840" y="4059936"/>
            <a:ext cx="2807208" cy="2322576"/>
          </a:xfrm>
          <a:solidFill>
            <a:schemeClr val="accent6"/>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16" name="図プレースホルダー 13">
            <a:extLst>
              <a:ext uri="{FF2B5EF4-FFF2-40B4-BE49-F238E27FC236}">
                <a16:creationId xmlns:a16="http://schemas.microsoft.com/office/drawing/2014/main" id="{EBBF5499-9A70-4846-B98E-316EC17F9FCD}"/>
              </a:ext>
            </a:extLst>
          </p:cNvPr>
          <p:cNvSpPr>
            <a:spLocks noGrp="1"/>
          </p:cNvSpPr>
          <p:nvPr>
            <p:ph type="pic" sz="quarter" idx="15"/>
          </p:nvPr>
        </p:nvSpPr>
        <p:spPr>
          <a:xfrm>
            <a:off x="6099048" y="4059936"/>
            <a:ext cx="2807208" cy="2322576"/>
          </a:xfrm>
          <a:solidFill>
            <a:schemeClr val="accent6"/>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17" name="図プレースホルダー 13">
            <a:extLst>
              <a:ext uri="{FF2B5EF4-FFF2-40B4-BE49-F238E27FC236}">
                <a16:creationId xmlns:a16="http://schemas.microsoft.com/office/drawing/2014/main" id="{C7A79F30-D473-48F6-9AC2-286C7B70F3ED}"/>
              </a:ext>
            </a:extLst>
          </p:cNvPr>
          <p:cNvSpPr>
            <a:spLocks noGrp="1"/>
          </p:cNvSpPr>
          <p:nvPr>
            <p:ph type="pic" sz="quarter" idx="16"/>
          </p:nvPr>
        </p:nvSpPr>
        <p:spPr>
          <a:xfrm>
            <a:off x="8906256" y="4059936"/>
            <a:ext cx="2807208" cy="2322576"/>
          </a:xfrm>
          <a:solidFill>
            <a:schemeClr val="accent6"/>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2" name="日付プレースホルダー 1">
            <a:extLst>
              <a:ext uri="{FF2B5EF4-FFF2-40B4-BE49-F238E27FC236}">
                <a16:creationId xmlns:a16="http://schemas.microsoft.com/office/drawing/2014/main" id="{118B9F00-8450-475B-B155-993BAF212AF6}"/>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a:t>20XX </a:t>
            </a:r>
            <a:r>
              <a:rPr lang="ja-JP" altLang="en-US"/>
              <a:t>年 </a:t>
            </a:r>
            <a:r>
              <a:rPr lang="en-US" altLang="ja-JP"/>
              <a:t>3 </a:t>
            </a:r>
            <a:r>
              <a:rPr lang="ja-JP" altLang="en-US"/>
              <a:t>月 </a:t>
            </a:r>
            <a:r>
              <a:rPr lang="en-US" altLang="ja-JP"/>
              <a:t>1 </a:t>
            </a:r>
            <a:r>
              <a:rPr lang="ja-JP" altLang="en-US"/>
              <a:t>日</a:t>
            </a:r>
          </a:p>
        </p:txBody>
      </p:sp>
      <p:sp>
        <p:nvSpPr>
          <p:cNvPr id="3" name="フッター プレースホルダー 2">
            <a:extLst>
              <a:ext uri="{FF2B5EF4-FFF2-40B4-BE49-F238E27FC236}">
                <a16:creationId xmlns:a16="http://schemas.microsoft.com/office/drawing/2014/main" id="{5C0FDDA3-8E6F-42F7-BFBE-7FA9C647CA4E}"/>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a:t>サンプル フッター テキスト</a:t>
            </a:r>
          </a:p>
        </p:txBody>
      </p:sp>
      <p:sp>
        <p:nvSpPr>
          <p:cNvPr id="4" name="スライド番号プレースホルダー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28844951-7827-47D4-8276-7DDE1FA7D85A}" type="slidenum">
              <a:rPr lang="en-US" altLang="ja-JP" smtClean="0"/>
              <a:pPr/>
              <a:t>‹#›</a:t>
            </a:fld>
            <a:endParaRPr lang="ja-JP" altLang="en-US"/>
          </a:p>
        </p:txBody>
      </p:sp>
    </p:spTree>
    <p:extLst>
      <p:ext uri="{BB962C8B-B14F-4D97-AF65-F5344CB8AC3E}">
        <p14:creationId xmlns:p14="http://schemas.microsoft.com/office/powerpoint/2010/main" val="100991416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概要">
    <p:spTree>
      <p:nvGrpSpPr>
        <p:cNvPr id="1" name=""/>
        <p:cNvGrpSpPr/>
        <p:nvPr/>
      </p:nvGrpSpPr>
      <p:grpSpPr>
        <a:xfrm>
          <a:off x="0" y="0"/>
          <a:ext cx="0" cy="0"/>
          <a:chOff x="0" y="0"/>
          <a:chExt cx="0" cy="0"/>
        </a:xfrm>
      </p:grpSpPr>
      <p:sp>
        <p:nvSpPr>
          <p:cNvPr id="15" name="タイトル 1">
            <a:extLst>
              <a:ext uri="{FF2B5EF4-FFF2-40B4-BE49-F238E27FC236}">
                <a16:creationId xmlns:a16="http://schemas.microsoft.com/office/drawing/2014/main" id="{B910AFBC-7932-43F4-ABEA-C89B2698634B}"/>
              </a:ext>
            </a:extLst>
          </p:cNvPr>
          <p:cNvSpPr>
            <a:spLocks noGrp="1"/>
          </p:cNvSpPr>
          <p:nvPr>
            <p:ph type="title"/>
          </p:nvPr>
        </p:nvSpPr>
        <p:spPr>
          <a:xfrm>
            <a:off x="841249" y="857251"/>
            <a:ext cx="5914937" cy="2076450"/>
          </a:xfrm>
        </p:spPr>
        <p:txBody>
          <a:bodyPr rtlCol="0" anchor="b">
            <a:normAutofit/>
          </a:bodyPr>
          <a:lstStyle/>
          <a:p>
            <a:pPr rtl="0"/>
            <a:r>
              <a:rPr lang="ja-JP" altLang="en-US" sz="4400" noProof="0">
                <a:gradFill flip="none" rotWithShape="1">
                  <a:gsLst>
                    <a:gs pos="0">
                      <a:schemeClr val="accent5">
                        <a:alpha val="70000"/>
                      </a:schemeClr>
                    </a:gs>
                    <a:gs pos="100000">
                      <a:schemeClr val="accent1">
                        <a:alpha val="70000"/>
                      </a:schemeClr>
                    </a:gs>
                  </a:gsLst>
                  <a:lin ang="0" scaled="1"/>
                  <a:tileRect/>
                </a:gradFill>
              </a:rPr>
              <a:t>マスター タイトルの書式設定</a:t>
            </a:r>
          </a:p>
        </p:txBody>
      </p:sp>
      <p:sp>
        <p:nvSpPr>
          <p:cNvPr id="17" name="コンテンツ プレースホルダー 2">
            <a:extLst>
              <a:ext uri="{FF2B5EF4-FFF2-40B4-BE49-F238E27FC236}">
                <a16:creationId xmlns:a16="http://schemas.microsoft.com/office/drawing/2014/main" id="{1178A42D-5ED2-4AB6-BE4B-4109074320DF}"/>
              </a:ext>
            </a:extLst>
          </p:cNvPr>
          <p:cNvSpPr>
            <a:spLocks noGrp="1"/>
          </p:cNvSpPr>
          <p:nvPr>
            <p:ph idx="1"/>
          </p:nvPr>
        </p:nvSpPr>
        <p:spPr>
          <a:xfrm>
            <a:off x="841248" y="3190875"/>
            <a:ext cx="5914938" cy="2986087"/>
          </a:xfrm>
        </p:spPr>
        <p:txBody>
          <a:bodyPr rtlCol="0">
            <a:noAutofit/>
          </a:bodyPr>
          <a:lstStyle>
            <a:lvl1pPr marL="0" indent="0">
              <a:lnSpc>
                <a:spcPct val="100000"/>
              </a:lnSpc>
              <a:buNone/>
              <a:defRPr sz="2000"/>
            </a:lvl1pPr>
          </a:lstStyle>
          <a:p>
            <a:pPr marL="228600" lvl="0" indent="-228600" rtl="0"/>
            <a:r>
              <a:rPr lang="ja-JP" altLang="en-US" sz="1800" noProof="0">
                <a:solidFill>
                  <a:schemeClr val="tx2">
                    <a:alpha val="60000"/>
                  </a:schemeClr>
                </a:solidFill>
              </a:rPr>
              <a:t>マスター テキストの書式設定</a:t>
            </a:r>
          </a:p>
        </p:txBody>
      </p:sp>
      <p:sp>
        <p:nvSpPr>
          <p:cNvPr id="29" name="日付プレースホルダー 1">
            <a:extLst>
              <a:ext uri="{FF2B5EF4-FFF2-40B4-BE49-F238E27FC236}">
                <a16:creationId xmlns:a16="http://schemas.microsoft.com/office/drawing/2014/main" id="{4D9A7D07-2BA3-438D-972B-EA578370D50F}"/>
              </a:ext>
            </a:extLst>
          </p:cNvPr>
          <p:cNvSpPr>
            <a:spLocks noGrp="1"/>
          </p:cNvSpPr>
          <p:nvPr>
            <p:ph type="dt" sz="half" idx="10"/>
          </p:nvPr>
        </p:nvSpPr>
        <p:spPr>
          <a:xfrm>
            <a:off x="838200" y="6429375"/>
            <a:ext cx="2743200" cy="365125"/>
          </a:xfrm>
        </p:spPr>
        <p:txBody>
          <a:bodyPr rtlCol="0"/>
          <a:lstStyle>
            <a:lvl1pPr>
              <a:defRPr>
                <a:solidFill>
                  <a:schemeClr val="tx2">
                    <a:alpha val="60000"/>
                  </a:schemeClr>
                </a:solidFill>
              </a:defRPr>
            </a:lvl1pPr>
          </a:lstStyle>
          <a:p>
            <a:pPr rtl="0"/>
            <a:r>
              <a:rPr lang="en-US" altLang="ja-JP" noProof="0"/>
              <a:t>20XX </a:t>
            </a:r>
            <a:r>
              <a:rPr lang="ja-JP" altLang="en-US" noProof="0"/>
              <a:t>年 </a:t>
            </a:r>
            <a:r>
              <a:rPr lang="en-US" altLang="ja-JP" noProof="0"/>
              <a:t>3 </a:t>
            </a:r>
            <a:r>
              <a:rPr lang="ja-JP" altLang="en-US" noProof="0"/>
              <a:t>月 </a:t>
            </a:r>
            <a:r>
              <a:rPr lang="en-US" altLang="ja-JP" noProof="0"/>
              <a:t>1 </a:t>
            </a:r>
            <a:r>
              <a:rPr lang="ja-JP" altLang="en-US" noProof="0"/>
              <a:t>日</a:t>
            </a:r>
          </a:p>
        </p:txBody>
      </p:sp>
      <p:sp>
        <p:nvSpPr>
          <p:cNvPr id="24" name="図プレースホルダー 23">
            <a:extLst>
              <a:ext uri="{FF2B5EF4-FFF2-40B4-BE49-F238E27FC236}">
                <a16:creationId xmlns:a16="http://schemas.microsoft.com/office/drawing/2014/main" id="{C8720583-BC84-48EB-85BC-AE71214A30A5}"/>
              </a:ext>
            </a:extLst>
          </p:cNvPr>
          <p:cNvSpPr>
            <a:spLocks noGrp="1"/>
          </p:cNvSpPr>
          <p:nvPr>
            <p:ph type="pic" sz="quarter" idx="13"/>
          </p:nvPr>
        </p:nvSpPr>
        <p:spPr>
          <a:xfrm>
            <a:off x="7589520" y="0"/>
            <a:ext cx="4599432" cy="2286000"/>
          </a:xfrm>
          <a:solidFill>
            <a:schemeClr val="accent6"/>
          </a:solidFill>
        </p:spPr>
        <p:txBody>
          <a:bodyPr rtlCol="0"/>
          <a:lstStyle/>
          <a:p>
            <a:pPr rtl="0"/>
            <a:r>
              <a:rPr lang="ja-JP" altLang="en-US" noProof="0"/>
              <a:t>アイコンをクリックして図を追加</a:t>
            </a:r>
          </a:p>
        </p:txBody>
      </p:sp>
      <p:sp>
        <p:nvSpPr>
          <p:cNvPr id="25" name="図プレースホルダー 23">
            <a:extLst>
              <a:ext uri="{FF2B5EF4-FFF2-40B4-BE49-F238E27FC236}">
                <a16:creationId xmlns:a16="http://schemas.microsoft.com/office/drawing/2014/main" id="{C3F0A5CD-C47A-4CDF-BE99-75F3A81B18FB}"/>
              </a:ext>
            </a:extLst>
          </p:cNvPr>
          <p:cNvSpPr>
            <a:spLocks noGrp="1"/>
          </p:cNvSpPr>
          <p:nvPr>
            <p:ph type="pic" sz="quarter" idx="14"/>
          </p:nvPr>
        </p:nvSpPr>
        <p:spPr>
          <a:xfrm>
            <a:off x="7589520" y="2286000"/>
            <a:ext cx="4599432" cy="2286000"/>
          </a:xfrm>
          <a:solidFill>
            <a:schemeClr val="accent6"/>
          </a:solidFill>
        </p:spPr>
        <p:txBody>
          <a:bodyPr rtlCol="0"/>
          <a:lstStyle/>
          <a:p>
            <a:pPr rtl="0"/>
            <a:r>
              <a:rPr lang="ja-JP" altLang="en-US" noProof="0"/>
              <a:t>アイコンをクリックして図を追加</a:t>
            </a:r>
          </a:p>
        </p:txBody>
      </p:sp>
      <p:sp>
        <p:nvSpPr>
          <p:cNvPr id="26" name="図プレースホルダー 23">
            <a:extLst>
              <a:ext uri="{FF2B5EF4-FFF2-40B4-BE49-F238E27FC236}">
                <a16:creationId xmlns:a16="http://schemas.microsoft.com/office/drawing/2014/main" id="{7329454B-9275-4E86-B32E-91C0DB62AA71}"/>
              </a:ext>
            </a:extLst>
          </p:cNvPr>
          <p:cNvSpPr>
            <a:spLocks noGrp="1"/>
          </p:cNvSpPr>
          <p:nvPr>
            <p:ph type="pic" sz="quarter" idx="15"/>
          </p:nvPr>
        </p:nvSpPr>
        <p:spPr>
          <a:xfrm>
            <a:off x="7589520" y="4572000"/>
            <a:ext cx="4599432" cy="2286000"/>
          </a:xfrm>
          <a:solidFill>
            <a:schemeClr val="accent6"/>
          </a:solidFill>
        </p:spPr>
        <p:txBody>
          <a:bodyPr rtlCol="0"/>
          <a:lstStyle/>
          <a:p>
            <a:pPr rtl="0"/>
            <a:r>
              <a:rPr lang="ja-JP" altLang="en-US" noProof="0"/>
              <a:t>アイコンをクリックして図を追加</a:t>
            </a:r>
          </a:p>
        </p:txBody>
      </p:sp>
      <p:sp>
        <p:nvSpPr>
          <p:cNvPr id="30" name="フッター プレースホルダー 2">
            <a:extLst>
              <a:ext uri="{FF2B5EF4-FFF2-40B4-BE49-F238E27FC236}">
                <a16:creationId xmlns:a16="http://schemas.microsoft.com/office/drawing/2014/main" id="{21E9E1BF-D594-4F96-8DBE-5A8DD51D3B58}"/>
              </a:ext>
            </a:extLst>
          </p:cNvPr>
          <p:cNvSpPr>
            <a:spLocks noGrp="1"/>
          </p:cNvSpPr>
          <p:nvPr>
            <p:ph type="ftr" sz="quarter" idx="11"/>
          </p:nvPr>
        </p:nvSpPr>
        <p:spPr>
          <a:xfrm>
            <a:off x="4038600" y="6429375"/>
            <a:ext cx="4114800" cy="365125"/>
          </a:xfrm>
        </p:spPr>
        <p:txBody>
          <a:bodyPr rtlCol="0"/>
          <a:lstStyle>
            <a:lvl1pPr algn="l">
              <a:defRPr>
                <a:solidFill>
                  <a:schemeClr val="tx2">
                    <a:alpha val="60000"/>
                  </a:schemeClr>
                </a:solidFill>
              </a:defRPr>
            </a:lvl1pPr>
          </a:lstStyle>
          <a:p>
            <a:pPr rtl="0"/>
            <a:r>
              <a:rPr lang="ja-JP" altLang="en-US" noProof="0"/>
              <a:t>サンプル フッター テキスト</a:t>
            </a:r>
          </a:p>
        </p:txBody>
      </p:sp>
      <p:sp>
        <p:nvSpPr>
          <p:cNvPr id="31" name="スライド番号プレースホルダー 3">
            <a:extLst>
              <a:ext uri="{FF2B5EF4-FFF2-40B4-BE49-F238E27FC236}">
                <a16:creationId xmlns:a16="http://schemas.microsoft.com/office/drawing/2014/main" id="{C30FDEF8-F3F3-42D5-9EE1-EDDF18B35377}"/>
              </a:ext>
            </a:extLst>
          </p:cNvPr>
          <p:cNvSpPr>
            <a:spLocks noGrp="1"/>
          </p:cNvSpPr>
          <p:nvPr>
            <p:ph type="sldNum" sz="quarter" idx="12"/>
          </p:nvPr>
        </p:nvSpPr>
        <p:spPr>
          <a:xfrm>
            <a:off x="8610600" y="6429375"/>
            <a:ext cx="2743200" cy="365125"/>
          </a:xfrm>
        </p:spPr>
        <p:txBody>
          <a:bodyPr rtlCol="0"/>
          <a:lstStyle/>
          <a:p>
            <a:pPr rtl="0"/>
            <a:fld id="{28844951-7827-47D4-8276-7DDE1FA7D85A}" type="slidenum">
              <a:rPr lang="en-US" altLang="ja-JP" noProof="0" smtClean="0"/>
              <a:t>‹#›</a:t>
            </a:fld>
            <a:endParaRPr lang="ja-JP" altLang="en-US" noProof="0"/>
          </a:p>
        </p:txBody>
      </p:sp>
    </p:spTree>
    <p:extLst>
      <p:ext uri="{BB962C8B-B14F-4D97-AF65-F5344CB8AC3E}">
        <p14:creationId xmlns:p14="http://schemas.microsoft.com/office/powerpoint/2010/main" val="3791792884"/>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セクション区切り">
    <p:spTree>
      <p:nvGrpSpPr>
        <p:cNvPr id="1" name=""/>
        <p:cNvGrpSpPr/>
        <p:nvPr/>
      </p:nvGrpSpPr>
      <p:grpSpPr>
        <a:xfrm>
          <a:off x="0" y="0"/>
          <a:ext cx="0" cy="0"/>
          <a:chOff x="0" y="0"/>
          <a:chExt cx="0" cy="0"/>
        </a:xfrm>
      </p:grpSpPr>
      <p:sp useBgFill="1">
        <p:nvSpPr>
          <p:cNvPr id="5" name="長方形 4">
            <a:extLst>
              <a:ext uri="{FF2B5EF4-FFF2-40B4-BE49-F238E27FC236}">
                <a16:creationId xmlns:a16="http://schemas.microsoft.com/office/drawing/2014/main" id="{BE04ED02-B678-4D1E-BEDA-7E28F9038DF5}"/>
              </a:ext>
              <a:ext uri="{C183D7F6-B498-43B3-948B-1728B52AA6E4}">
                <adec:decorative xmlns:adec="http://schemas.microsoft.com/office/drawing/2017/decorative" val="1"/>
              </a:ext>
            </a:extLst>
          </p:cNvPr>
          <p:cNvSpPr/>
          <p:nvPr userDrawn="1"/>
        </p:nvSpPr>
        <p:spPr>
          <a:xfrm>
            <a:off x="9277" y="9278"/>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6" name="長方形 5">
            <a:extLst>
              <a:ext uri="{FF2B5EF4-FFF2-40B4-BE49-F238E27FC236}">
                <a16:creationId xmlns:a16="http://schemas.microsoft.com/office/drawing/2014/main" id="{85E2C5A2-B8B2-47C5-8E1B-3A97E2C9BB13}"/>
              </a:ext>
              <a:ext uri="{C183D7F6-B498-43B3-948B-1728B52AA6E4}">
                <adec:decorative xmlns:adec="http://schemas.microsoft.com/office/drawing/2017/decorative" val="1"/>
              </a:ext>
            </a:extLst>
          </p:cNvPr>
          <p:cNvSpPr/>
          <p:nvPr userDrawn="1"/>
        </p:nvSpPr>
        <p:spPr>
          <a:xfrm>
            <a:off x="12325" y="9278"/>
            <a:ext cx="1218895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7" name="長方形 6">
            <a:extLst>
              <a:ext uri="{FF2B5EF4-FFF2-40B4-BE49-F238E27FC236}">
                <a16:creationId xmlns:a16="http://schemas.microsoft.com/office/drawing/2014/main" id="{03FD8455-A2E1-40B3-B6C4-36070AF58F78}"/>
              </a:ext>
              <a:ext uri="{C183D7F6-B498-43B3-948B-1728B52AA6E4}">
                <adec:decorative xmlns:adec="http://schemas.microsoft.com/office/drawing/2017/decorative" val="1"/>
              </a:ext>
            </a:extLst>
          </p:cNvPr>
          <p:cNvSpPr/>
          <p:nvPr userDrawn="1"/>
        </p:nvSpPr>
        <p:spPr>
          <a:xfrm>
            <a:off x="1524" y="0"/>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useBgFill="1">
        <p:nvSpPr>
          <p:cNvPr id="8" name="フリーフォーム:図形 7">
            <a:extLst>
              <a:ext uri="{FF2B5EF4-FFF2-40B4-BE49-F238E27FC236}">
                <a16:creationId xmlns:a16="http://schemas.microsoft.com/office/drawing/2014/main" id="{0F53BE70-C6B1-407C-9333-7251BDC77A9E}"/>
              </a:ext>
              <a:ext uri="{C183D7F6-B498-43B3-948B-1728B52AA6E4}">
                <adec:decorative xmlns:adec="http://schemas.microsoft.com/office/drawing/2017/decorative" val="1"/>
              </a:ext>
            </a:extLst>
          </p:cNvPr>
          <p:cNvSpPr/>
          <p:nvPr userDrawn="1"/>
        </p:nvSpPr>
        <p:spPr>
          <a:xfrm>
            <a:off x="33186" y="9279"/>
            <a:ext cx="5770017" cy="2411171"/>
          </a:xfrm>
          <a:custGeom>
            <a:avLst/>
            <a:gdLst>
              <a:gd name="connsiteX0" fmla="*/ 0 w 5770017"/>
              <a:gd name="connsiteY0" fmla="*/ 0 h 2411171"/>
              <a:gd name="connsiteX1" fmla="*/ 5770017 w 5770017"/>
              <a:gd name="connsiteY1" fmla="*/ 0 h 2411171"/>
              <a:gd name="connsiteX2" fmla="*/ 5715824 w 5770017"/>
              <a:gd name="connsiteY2" fmla="*/ 124746 h 2411171"/>
              <a:gd name="connsiteX3" fmla="*/ 4925072 w 5770017"/>
              <a:gd name="connsiteY3" fmla="*/ 1254414 h 2411171"/>
              <a:gd name="connsiteX4" fmla="*/ 125602 w 5770017"/>
              <a:gd name="connsiteY4" fmla="*/ 1864423 h 2411171"/>
              <a:gd name="connsiteX5" fmla="*/ 0 w 5770017"/>
              <a:gd name="connsiteY5" fmla="*/ 1785927 h 241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017" h="2411171">
                <a:moveTo>
                  <a:pt x="0" y="0"/>
                </a:moveTo>
                <a:lnTo>
                  <a:pt x="5770017" y="0"/>
                </a:lnTo>
                <a:lnTo>
                  <a:pt x="5715824" y="124746"/>
                </a:lnTo>
                <a:cubicBezTo>
                  <a:pt x="5526044" y="533784"/>
                  <a:pt x="5262460" y="917027"/>
                  <a:pt x="4925072" y="1254414"/>
                </a:cubicBezTo>
                <a:cubicBezTo>
                  <a:pt x="3623720" y="2555767"/>
                  <a:pt x="1640148" y="2759102"/>
                  <a:pt x="125602" y="1864423"/>
                </a:cubicBezTo>
                <a:lnTo>
                  <a:pt x="0" y="1785927"/>
                </a:lnTo>
                <a:close/>
              </a:path>
            </a:pathLst>
          </a:custGeom>
          <a:gradFill>
            <a:gsLst>
              <a:gs pos="0">
                <a:schemeClr val="accent2">
                  <a:alpha val="20000"/>
                </a:schemeClr>
              </a:gs>
              <a:gs pos="100000">
                <a:schemeClr val="accent1">
                  <a:alpha val="2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9" name="フレーム 8">
            <a:extLst>
              <a:ext uri="{FF2B5EF4-FFF2-40B4-BE49-F238E27FC236}">
                <a16:creationId xmlns:a16="http://schemas.microsoft.com/office/drawing/2014/main" id="{05864DDE-75C0-4BE6-93FF-A960706ADEC3}"/>
              </a:ext>
              <a:ext uri="{C183D7F6-B498-43B3-948B-1728B52AA6E4}">
                <adec:decorative xmlns:adec="http://schemas.microsoft.com/office/drawing/2017/decorative" val="1"/>
              </a:ext>
            </a:extLst>
          </p:cNvPr>
          <p:cNvSpPr/>
          <p:nvPr userDrawn="1"/>
        </p:nvSpPr>
        <p:spPr>
          <a:xfrm>
            <a:off x="1524" y="0"/>
            <a:ext cx="12188952" cy="685800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solidFill>
                <a:schemeClr val="tx1"/>
              </a:solidFill>
              <a:latin typeface="Meiryo UI" panose="020B0604030504040204" pitchFamily="50" charset="-128"/>
              <a:ea typeface="Meiryo UI" panose="020B0604030504040204" pitchFamily="50" charset="-128"/>
            </a:endParaRPr>
          </a:p>
        </p:txBody>
      </p:sp>
      <p:sp>
        <p:nvSpPr>
          <p:cNvPr id="10" name="タイトル 1">
            <a:extLst>
              <a:ext uri="{FF2B5EF4-FFF2-40B4-BE49-F238E27FC236}">
                <a16:creationId xmlns:a16="http://schemas.microsoft.com/office/drawing/2014/main" id="{1BC3FA0F-EAE5-4DCE-ACFF-9AD00ED39FCF}"/>
              </a:ext>
            </a:extLst>
          </p:cNvPr>
          <p:cNvSpPr>
            <a:spLocks noGrp="1"/>
          </p:cNvSpPr>
          <p:nvPr>
            <p:ph type="ctrTitle"/>
          </p:nvPr>
        </p:nvSpPr>
        <p:spPr>
          <a:xfrm>
            <a:off x="847477" y="1131641"/>
            <a:ext cx="5322618" cy="2387600"/>
          </a:xfrm>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pPr algn="l" rtl="0"/>
            <a:r>
              <a:rPr lang="ja-JP" altLang="en-US" noProof="0">
                <a:solidFill>
                  <a:srgbClr val="FFFFFF"/>
                </a:solidFill>
                <a:cs typeface="Sabon Next LT" panose="020B0502040204020203" pitchFamily="2" charset="0"/>
              </a:rPr>
              <a:t>マスター タイトルの書式設定</a:t>
            </a:r>
            <a:endParaRPr lang="ja-JP" altLang="en-US" noProof="0" dirty="0">
              <a:solidFill>
                <a:srgbClr val="FFFFFF"/>
              </a:solidFill>
              <a:ea typeface="Cambria" panose="02040503050406030204" pitchFamily="18" charset="0"/>
              <a:cs typeface="Sabon Next LT" panose="020B0502040204020203" pitchFamily="2" charset="0"/>
            </a:endParaRPr>
          </a:p>
        </p:txBody>
      </p:sp>
      <p:sp>
        <p:nvSpPr>
          <p:cNvPr id="18" name="図プレースホルダー 17">
            <a:extLst>
              <a:ext uri="{FF2B5EF4-FFF2-40B4-BE49-F238E27FC236}">
                <a16:creationId xmlns:a16="http://schemas.microsoft.com/office/drawing/2014/main" id="{71FA5E0E-BEE1-4976-92B1-61EF64E34371}"/>
              </a:ext>
            </a:extLst>
          </p:cNvPr>
          <p:cNvSpPr>
            <a:spLocks noGrp="1"/>
          </p:cNvSpPr>
          <p:nvPr>
            <p:ph type="pic" sz="quarter" idx="13"/>
          </p:nvPr>
        </p:nvSpPr>
        <p:spPr>
          <a:xfrm>
            <a:off x="6784848" y="905256"/>
            <a:ext cx="4581144" cy="2450592"/>
          </a:xfrm>
          <a:solidFill>
            <a:schemeClr val="accent6"/>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20" name="図プレースホルダー 17">
            <a:extLst>
              <a:ext uri="{FF2B5EF4-FFF2-40B4-BE49-F238E27FC236}">
                <a16:creationId xmlns:a16="http://schemas.microsoft.com/office/drawing/2014/main" id="{03379FE8-A6CE-4F5A-BE1A-B2267589BE85}"/>
              </a:ext>
            </a:extLst>
          </p:cNvPr>
          <p:cNvSpPr>
            <a:spLocks noGrp="1"/>
          </p:cNvSpPr>
          <p:nvPr>
            <p:ph type="pic" sz="quarter" idx="14"/>
          </p:nvPr>
        </p:nvSpPr>
        <p:spPr>
          <a:xfrm>
            <a:off x="6784848" y="3520440"/>
            <a:ext cx="4581144" cy="2450592"/>
          </a:xfrm>
          <a:solidFill>
            <a:schemeClr val="accent6"/>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13" name="テキスト プレースホルダー 12">
            <a:extLst>
              <a:ext uri="{FF2B5EF4-FFF2-40B4-BE49-F238E27FC236}">
                <a16:creationId xmlns:a16="http://schemas.microsoft.com/office/drawing/2014/main" id="{6DD090CA-24E8-46A7-889A-A4FDD00A33E5}"/>
              </a:ext>
            </a:extLst>
          </p:cNvPr>
          <p:cNvSpPr>
            <a:spLocks noGrp="1"/>
          </p:cNvSpPr>
          <p:nvPr>
            <p:ph type="body" sz="quarter" idx="15" hasCustomPrompt="1"/>
          </p:nvPr>
        </p:nvSpPr>
        <p:spPr>
          <a:xfrm>
            <a:off x="838200" y="3600450"/>
            <a:ext cx="5322888" cy="2451100"/>
          </a:xfrm>
        </p:spPr>
        <p:txBody>
          <a:bodyPr rtlCol="0">
            <a:normAutofit/>
          </a:bodyPr>
          <a:lstStyle>
            <a:lvl1pPr marL="0" indent="0">
              <a:buNone/>
              <a:defRPr sz="2800">
                <a:solidFill>
                  <a:schemeClr val="bg1"/>
                </a:solidFill>
                <a:latin typeface="Meiryo UI" panose="020B0604030504040204" pitchFamily="50" charset="-128"/>
                <a:ea typeface="Meiryo UI" panose="020B0604030504040204" pitchFamily="50" charset="-128"/>
              </a:defRPr>
            </a:lvl1pPr>
          </a:lstStyle>
          <a:p>
            <a:pPr lvl="0" rtl="0"/>
            <a:r>
              <a:rPr lang="ja-JP" altLang="en-US" noProof="0"/>
              <a:t>クリックしてマスター テキストのスタイルを編集</a:t>
            </a:r>
          </a:p>
        </p:txBody>
      </p:sp>
    </p:spTree>
    <p:extLst>
      <p:ext uri="{BB962C8B-B14F-4D97-AF65-F5344CB8AC3E}">
        <p14:creationId xmlns:p14="http://schemas.microsoft.com/office/powerpoint/2010/main" val="2350935456"/>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表 グラフ タイムライ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B98991-AEF1-4F19-AAB8-436EAD58C282}"/>
              </a:ext>
            </a:extLst>
          </p:cNvPr>
          <p:cNvSpPr>
            <a:spLocks noGrp="1"/>
          </p:cNvSpPr>
          <p:nvPr>
            <p:ph type="title"/>
          </p:nvPr>
        </p:nvSpPr>
        <p:spPr/>
        <p:txBody>
          <a:bodyPr rtlCol="0"/>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0D25B44F-E7DA-40C6-8B44-71EAB6BDFC98}"/>
              </a:ext>
            </a:extLst>
          </p:cNvPr>
          <p:cNvSpPr>
            <a:spLocks noGrp="1"/>
          </p:cNvSpPr>
          <p:nvPr>
            <p:ph idx="1"/>
          </p:nvPr>
        </p:nvSpPr>
        <p:spPr/>
        <p:txBody>
          <a:bodyPr rtlCol="0"/>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A1F71817-A045-48C0-975B-CBEF88E9561E}"/>
              </a:ext>
            </a:extLst>
          </p:cNvPr>
          <p:cNvSpPr>
            <a:spLocks noGrp="1"/>
          </p:cNvSpPr>
          <p:nvPr>
            <p:ph type="dt" sz="half" idx="10"/>
          </p:nvPr>
        </p:nvSpPr>
        <p:spPr/>
        <p:txBody>
          <a:bodyPr rtlCol="0"/>
          <a:lstStyle/>
          <a:p>
            <a:pPr rtl="0"/>
            <a:r>
              <a:rPr lang="en-US" altLang="ja-JP" noProof="0"/>
              <a:t>20XX </a:t>
            </a:r>
            <a:r>
              <a:rPr lang="ja-JP" altLang="en-US" noProof="0"/>
              <a:t>年 </a:t>
            </a:r>
            <a:r>
              <a:rPr lang="en-US" altLang="ja-JP" noProof="0"/>
              <a:t>3 </a:t>
            </a:r>
            <a:r>
              <a:rPr lang="ja-JP" altLang="en-US" noProof="0"/>
              <a:t>月 </a:t>
            </a:r>
            <a:r>
              <a:rPr lang="en-US" altLang="ja-JP" noProof="0"/>
              <a:t>1 </a:t>
            </a:r>
            <a:r>
              <a:rPr lang="ja-JP" altLang="en-US" noProof="0"/>
              <a:t>日</a:t>
            </a:r>
          </a:p>
        </p:txBody>
      </p:sp>
      <p:sp>
        <p:nvSpPr>
          <p:cNvPr id="5" name="フッター プレースホルダー 4">
            <a:extLst>
              <a:ext uri="{FF2B5EF4-FFF2-40B4-BE49-F238E27FC236}">
                <a16:creationId xmlns:a16="http://schemas.microsoft.com/office/drawing/2014/main" id="{B61C39F0-32D4-407C-8BCA-97F2D9E500C9}"/>
              </a:ext>
            </a:extLst>
          </p:cNvPr>
          <p:cNvSpPr>
            <a:spLocks noGrp="1"/>
          </p:cNvSpPr>
          <p:nvPr>
            <p:ph type="ftr" sz="quarter" idx="11"/>
          </p:nvPr>
        </p:nvSpPr>
        <p:spPr/>
        <p:txBody>
          <a:bodyPr rtlCol="0"/>
          <a:lstStyle/>
          <a:p>
            <a:pPr rtl="0"/>
            <a:r>
              <a:rPr lang="ja-JP" altLang="en-US" noProof="0"/>
              <a:t>サンプル フッター テキスト</a:t>
            </a:r>
          </a:p>
        </p:txBody>
      </p:sp>
      <p:sp>
        <p:nvSpPr>
          <p:cNvPr id="6" name="スライド番号プレースホルダー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rtlCol="0"/>
          <a:lstStyle/>
          <a:p>
            <a:pPr rtl="0"/>
            <a:fld id="{28844951-7827-47D4-8276-7DDE1FA7D85A}" type="slidenum">
              <a:rPr lang="en-US" altLang="ja-JP" noProof="0" smtClean="0"/>
              <a:t>‹#›</a:t>
            </a:fld>
            <a:endParaRPr lang="ja-JP" altLang="en-US" noProof="0"/>
          </a:p>
        </p:txBody>
      </p:sp>
    </p:spTree>
    <p:extLst>
      <p:ext uri="{BB962C8B-B14F-4D97-AF65-F5344CB8AC3E}">
        <p14:creationId xmlns:p14="http://schemas.microsoft.com/office/powerpoint/2010/main" val="3026859629"/>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引用文">
    <p:spTree>
      <p:nvGrpSpPr>
        <p:cNvPr id="1" name=""/>
        <p:cNvGrpSpPr/>
        <p:nvPr/>
      </p:nvGrpSpPr>
      <p:grpSpPr>
        <a:xfrm>
          <a:off x="0" y="0"/>
          <a:ext cx="0" cy="0"/>
          <a:chOff x="0" y="0"/>
          <a:chExt cx="0" cy="0"/>
        </a:xfrm>
      </p:grpSpPr>
      <p:sp useBgFill="1">
        <p:nvSpPr>
          <p:cNvPr id="12" name="長方形 11">
            <a:extLst>
              <a:ext uri="{FF2B5EF4-FFF2-40B4-BE49-F238E27FC236}">
                <a16:creationId xmlns:a16="http://schemas.microsoft.com/office/drawing/2014/main" id="{F03B5BF0-238D-481F-A15B-206D1E2FEDD2}"/>
              </a:ext>
              <a:ext uri="{C183D7F6-B498-43B3-948B-1728B52AA6E4}">
                <adec:decorative xmlns:adec="http://schemas.microsoft.com/office/drawing/2017/decorative" val="1"/>
              </a:ext>
            </a:extLst>
          </p:cNvPr>
          <p:cNvSpPr/>
          <p:nvPr userDrawn="1"/>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useBgFill="1">
        <p:nvSpPr>
          <p:cNvPr id="13" name="長方形 12">
            <a:extLst>
              <a:ext uri="{FF2B5EF4-FFF2-40B4-BE49-F238E27FC236}">
                <a16:creationId xmlns:a16="http://schemas.microsoft.com/office/drawing/2014/main" id="{7578E43B-8F1B-4CBD-B09E-5AD9A247E3F8}"/>
              </a:ext>
              <a:ext uri="{C183D7F6-B498-43B3-948B-1728B52AA6E4}">
                <adec:decorative xmlns:adec="http://schemas.microsoft.com/office/drawing/2017/decorative" val="1"/>
              </a:ext>
            </a:extLst>
          </p:cNvPr>
          <p:cNvSpPr/>
          <p:nvPr userDrawn="1"/>
        </p:nvSpPr>
        <p:spPr>
          <a:xfrm>
            <a:off x="-3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4" name="フレーム 13">
            <a:extLst>
              <a:ext uri="{FF2B5EF4-FFF2-40B4-BE49-F238E27FC236}">
                <a16:creationId xmlns:a16="http://schemas.microsoft.com/office/drawing/2014/main" id="{737C17C2-E2A6-4219-AE02-C8EAF943C472}"/>
              </a:ext>
              <a:ext uri="{C183D7F6-B498-43B3-948B-1728B52AA6E4}">
                <adec:decorative xmlns:adec="http://schemas.microsoft.com/office/drawing/2017/decorative" val="1"/>
              </a:ext>
            </a:extLst>
          </p:cNvPr>
          <p:cNvSpPr/>
          <p:nvPr userDrawn="1"/>
        </p:nvSpPr>
        <p:spPr>
          <a:xfrm>
            <a:off x="-389"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0" name="図プレースホルダー 19">
            <a:extLst>
              <a:ext uri="{FF2B5EF4-FFF2-40B4-BE49-F238E27FC236}">
                <a16:creationId xmlns:a16="http://schemas.microsoft.com/office/drawing/2014/main" id="{AE7BC3CE-3806-41F3-B4F6-EBB2C3E9EA28}"/>
              </a:ext>
            </a:extLst>
          </p:cNvPr>
          <p:cNvSpPr>
            <a:spLocks noGrp="1"/>
          </p:cNvSpPr>
          <p:nvPr>
            <p:ph type="pic" sz="quarter" idx="13"/>
          </p:nvPr>
        </p:nvSpPr>
        <p:spPr>
          <a:xfrm>
            <a:off x="6096" y="484632"/>
            <a:ext cx="12179808" cy="5907024"/>
          </a:xfrm>
          <a:solidFill>
            <a:schemeClr val="accent6"/>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6" name="タイトル 5">
            <a:extLst>
              <a:ext uri="{FF2B5EF4-FFF2-40B4-BE49-F238E27FC236}">
                <a16:creationId xmlns:a16="http://schemas.microsoft.com/office/drawing/2014/main" id="{FDC036CF-E92D-4E80-8E6B-1B06EDDFD7CF}"/>
              </a:ext>
            </a:extLst>
          </p:cNvPr>
          <p:cNvSpPr>
            <a:spLocks noGrp="1"/>
          </p:cNvSpPr>
          <p:nvPr>
            <p:ph type="title"/>
          </p:nvPr>
        </p:nvSpPr>
        <p:spPr>
          <a:xfrm>
            <a:off x="838200" y="1271016"/>
            <a:ext cx="4800600" cy="3749040"/>
          </a:xfrm>
        </p:spPr>
        <p:txBody>
          <a:bodyPr rtlCol="0" anchor="b" anchorCtr="0"/>
          <a:lstStyle>
            <a:lvl1pPr>
              <a:defRPr>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26" name="テキスト プレースホルダー 25">
            <a:extLst>
              <a:ext uri="{FF2B5EF4-FFF2-40B4-BE49-F238E27FC236}">
                <a16:creationId xmlns:a16="http://schemas.microsoft.com/office/drawing/2014/main" id="{BADCFE1B-ABA2-4B11-B7DE-02CE383D6F22}"/>
              </a:ext>
            </a:extLst>
          </p:cNvPr>
          <p:cNvSpPr>
            <a:spLocks noGrp="1"/>
          </p:cNvSpPr>
          <p:nvPr>
            <p:ph type="body" sz="quarter" idx="15" hasCustomPrompt="1"/>
          </p:nvPr>
        </p:nvSpPr>
        <p:spPr>
          <a:xfrm>
            <a:off x="838200" y="4835779"/>
            <a:ext cx="4800600" cy="1066800"/>
          </a:xfrm>
        </p:spPr>
        <p:txBody>
          <a:bodyPr rtlCol="0">
            <a:normAutofit/>
          </a:bodyPr>
          <a:lstStyle>
            <a:lvl1pPr marL="228600" indent="0">
              <a:buNone/>
              <a:defRPr sz="220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defRPr>
            </a:lvl1pPr>
          </a:lstStyle>
          <a:p>
            <a:pPr lvl="0" rtl="0"/>
            <a:r>
              <a:rPr lang="ja-JP" altLang="en-US" noProof="0"/>
              <a:t>クリックしてサブタイトルを追加</a:t>
            </a:r>
          </a:p>
        </p:txBody>
      </p:sp>
      <p:sp>
        <p:nvSpPr>
          <p:cNvPr id="2" name="日付プレースホルダー 1">
            <a:extLst>
              <a:ext uri="{FF2B5EF4-FFF2-40B4-BE49-F238E27FC236}">
                <a16:creationId xmlns:a16="http://schemas.microsoft.com/office/drawing/2014/main" id="{118B9F00-8450-475B-B155-993BAF212AF6}"/>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a:t>20XX </a:t>
            </a:r>
            <a:r>
              <a:rPr lang="ja-JP" altLang="en-US"/>
              <a:t>年 </a:t>
            </a:r>
            <a:r>
              <a:rPr lang="en-US" altLang="ja-JP"/>
              <a:t>3 </a:t>
            </a:r>
            <a:r>
              <a:rPr lang="ja-JP" altLang="en-US"/>
              <a:t>月 </a:t>
            </a:r>
            <a:r>
              <a:rPr lang="en-US" altLang="ja-JP"/>
              <a:t>1 </a:t>
            </a:r>
            <a:r>
              <a:rPr lang="ja-JP" altLang="en-US"/>
              <a:t>日</a:t>
            </a:r>
          </a:p>
        </p:txBody>
      </p:sp>
      <p:sp>
        <p:nvSpPr>
          <p:cNvPr id="3" name="フッター プレースホルダー 2">
            <a:extLst>
              <a:ext uri="{FF2B5EF4-FFF2-40B4-BE49-F238E27FC236}">
                <a16:creationId xmlns:a16="http://schemas.microsoft.com/office/drawing/2014/main" id="{5C0FDDA3-8E6F-42F7-BFBE-7FA9C647CA4E}"/>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a:t>サンプル フッター テキスト</a:t>
            </a:r>
          </a:p>
        </p:txBody>
      </p:sp>
      <p:sp>
        <p:nvSpPr>
          <p:cNvPr id="4" name="スライド番号プレースホルダー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28844951-7827-47D4-8276-7DDE1FA7D85A}" type="slidenum">
              <a:rPr lang="en-US" altLang="ja-JP" smtClean="0"/>
              <a:pPr/>
              <a:t>‹#›</a:t>
            </a:fld>
            <a:endParaRPr lang="ja-JP" altLang="en-US"/>
          </a:p>
        </p:txBody>
      </p:sp>
    </p:spTree>
    <p:extLst>
      <p:ext uri="{BB962C8B-B14F-4D97-AF65-F5344CB8AC3E}">
        <p14:creationId xmlns:p14="http://schemas.microsoft.com/office/powerpoint/2010/main" val="358290594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チーム">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B2DD4C-BFBC-4087-B94C-4DD0690E838E}"/>
              </a:ext>
            </a:extLst>
          </p:cNvPr>
          <p:cNvSpPr>
            <a:spLocks noGrp="1"/>
          </p:cNvSpPr>
          <p:nvPr>
            <p:ph type="title"/>
          </p:nvPr>
        </p:nvSpPr>
        <p:spPr/>
        <p:txBody>
          <a:bodyPr rtlCol="0"/>
          <a:lstStyle/>
          <a:p>
            <a:pPr rtl="0"/>
            <a:r>
              <a:rPr lang="ja-JP" altLang="en-US" noProof="0"/>
              <a:t>マスター タイトルの書式設定</a:t>
            </a:r>
          </a:p>
        </p:txBody>
      </p:sp>
      <p:sp>
        <p:nvSpPr>
          <p:cNvPr id="15" name="図プレースホルダー 14">
            <a:extLst>
              <a:ext uri="{FF2B5EF4-FFF2-40B4-BE49-F238E27FC236}">
                <a16:creationId xmlns:a16="http://schemas.microsoft.com/office/drawing/2014/main" id="{1B84B862-7F1F-4B98-B437-936D8A73A91A}"/>
              </a:ext>
            </a:extLst>
          </p:cNvPr>
          <p:cNvSpPr>
            <a:spLocks noGrp="1"/>
          </p:cNvSpPr>
          <p:nvPr>
            <p:ph type="pic" sz="quarter" idx="13"/>
          </p:nvPr>
        </p:nvSpPr>
        <p:spPr>
          <a:xfrm>
            <a:off x="740664" y="2240280"/>
            <a:ext cx="2286000" cy="2322576"/>
          </a:xfrm>
          <a:solidFill>
            <a:schemeClr val="accent6"/>
          </a:solidFill>
        </p:spPr>
        <p:txBody>
          <a:bodyPr rtlCol="0"/>
          <a:lstStyle/>
          <a:p>
            <a:pPr rtl="0"/>
            <a:r>
              <a:rPr lang="ja-JP" altLang="en-US" noProof="0"/>
              <a:t>アイコンをクリックして図を追加</a:t>
            </a:r>
          </a:p>
        </p:txBody>
      </p:sp>
      <p:sp>
        <p:nvSpPr>
          <p:cNvPr id="16" name="図プレースホルダー 14">
            <a:extLst>
              <a:ext uri="{FF2B5EF4-FFF2-40B4-BE49-F238E27FC236}">
                <a16:creationId xmlns:a16="http://schemas.microsoft.com/office/drawing/2014/main" id="{C76B23B2-3605-4292-9F96-F34651B689A7}"/>
              </a:ext>
            </a:extLst>
          </p:cNvPr>
          <p:cNvSpPr>
            <a:spLocks noGrp="1"/>
          </p:cNvSpPr>
          <p:nvPr>
            <p:ph type="pic" sz="quarter" idx="14"/>
          </p:nvPr>
        </p:nvSpPr>
        <p:spPr>
          <a:xfrm>
            <a:off x="3538728" y="2240280"/>
            <a:ext cx="2286000" cy="2322576"/>
          </a:xfrm>
          <a:solidFill>
            <a:schemeClr val="accent6"/>
          </a:solidFill>
        </p:spPr>
        <p:txBody>
          <a:bodyPr rtlCol="0"/>
          <a:lstStyle/>
          <a:p>
            <a:pPr rtl="0"/>
            <a:r>
              <a:rPr lang="ja-JP" altLang="en-US" noProof="0"/>
              <a:t>アイコンをクリックして図を追加</a:t>
            </a:r>
          </a:p>
        </p:txBody>
      </p:sp>
      <p:sp>
        <p:nvSpPr>
          <p:cNvPr id="17" name="図プレースホルダー 14">
            <a:extLst>
              <a:ext uri="{FF2B5EF4-FFF2-40B4-BE49-F238E27FC236}">
                <a16:creationId xmlns:a16="http://schemas.microsoft.com/office/drawing/2014/main" id="{AB1E9EC3-2FB6-4E1C-8211-306450FDEE7F}"/>
              </a:ext>
            </a:extLst>
          </p:cNvPr>
          <p:cNvSpPr>
            <a:spLocks noGrp="1"/>
          </p:cNvSpPr>
          <p:nvPr>
            <p:ph type="pic" sz="quarter" idx="15"/>
          </p:nvPr>
        </p:nvSpPr>
        <p:spPr>
          <a:xfrm>
            <a:off x="6345936" y="2267712"/>
            <a:ext cx="2286000" cy="2322576"/>
          </a:xfrm>
          <a:solidFill>
            <a:schemeClr val="accent6"/>
          </a:solidFill>
        </p:spPr>
        <p:txBody>
          <a:bodyPr rtlCol="0"/>
          <a:lstStyle/>
          <a:p>
            <a:pPr rtl="0"/>
            <a:r>
              <a:rPr lang="ja-JP" altLang="en-US" noProof="0"/>
              <a:t>アイコンをクリックして図を追加</a:t>
            </a:r>
          </a:p>
        </p:txBody>
      </p:sp>
      <p:sp>
        <p:nvSpPr>
          <p:cNvPr id="18" name="図プレースホルダー 14">
            <a:extLst>
              <a:ext uri="{FF2B5EF4-FFF2-40B4-BE49-F238E27FC236}">
                <a16:creationId xmlns:a16="http://schemas.microsoft.com/office/drawing/2014/main" id="{F3628146-045F-4FBC-A365-3D1D4B3DA6E9}"/>
              </a:ext>
            </a:extLst>
          </p:cNvPr>
          <p:cNvSpPr>
            <a:spLocks noGrp="1"/>
          </p:cNvSpPr>
          <p:nvPr>
            <p:ph type="pic" sz="quarter" idx="16"/>
          </p:nvPr>
        </p:nvSpPr>
        <p:spPr>
          <a:xfrm>
            <a:off x="9153144" y="2267712"/>
            <a:ext cx="2286000" cy="2322576"/>
          </a:xfrm>
          <a:solidFill>
            <a:schemeClr val="accent6"/>
          </a:solidFill>
        </p:spPr>
        <p:txBody>
          <a:bodyPr rtlCol="0"/>
          <a:lstStyle/>
          <a:p>
            <a:pPr rtl="0"/>
            <a:r>
              <a:rPr lang="ja-JP" altLang="en-US" noProof="0"/>
              <a:t>アイコンをクリックして図を追加</a:t>
            </a:r>
          </a:p>
        </p:txBody>
      </p:sp>
      <p:sp>
        <p:nvSpPr>
          <p:cNvPr id="20" name="テキスト プレースホルダー 19">
            <a:extLst>
              <a:ext uri="{FF2B5EF4-FFF2-40B4-BE49-F238E27FC236}">
                <a16:creationId xmlns:a16="http://schemas.microsoft.com/office/drawing/2014/main" id="{CB50972B-CA23-4B92-987F-EE48ECCFF590}"/>
              </a:ext>
            </a:extLst>
          </p:cNvPr>
          <p:cNvSpPr>
            <a:spLocks noGrp="1"/>
          </p:cNvSpPr>
          <p:nvPr>
            <p:ph type="body" sz="quarter" idx="17" hasCustomPrompt="1"/>
          </p:nvPr>
        </p:nvSpPr>
        <p:spPr>
          <a:xfrm>
            <a:off x="741363" y="4733925"/>
            <a:ext cx="2286000" cy="590550"/>
          </a:xfrm>
        </p:spPr>
        <p:txBody>
          <a:bodyPr rtlCol="0">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rtl="0"/>
            <a:r>
              <a:rPr lang="ja-JP" altLang="en-US" noProof="0"/>
              <a:t>名前</a:t>
            </a:r>
          </a:p>
        </p:txBody>
      </p:sp>
      <p:sp>
        <p:nvSpPr>
          <p:cNvPr id="23" name="テキスト プレースホルダー 19">
            <a:extLst>
              <a:ext uri="{FF2B5EF4-FFF2-40B4-BE49-F238E27FC236}">
                <a16:creationId xmlns:a16="http://schemas.microsoft.com/office/drawing/2014/main" id="{8DE19225-DA72-4A39-8CFD-695BFBB93E6D}"/>
              </a:ext>
            </a:extLst>
          </p:cNvPr>
          <p:cNvSpPr>
            <a:spLocks noGrp="1"/>
          </p:cNvSpPr>
          <p:nvPr>
            <p:ph type="body" sz="quarter" idx="18" hasCustomPrompt="1"/>
          </p:nvPr>
        </p:nvSpPr>
        <p:spPr>
          <a:xfrm>
            <a:off x="740664" y="5343144"/>
            <a:ext cx="2286000" cy="590550"/>
          </a:xfrm>
        </p:spPr>
        <p:txBody>
          <a:bodyPr rtlCol="0">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rtl="0"/>
            <a:r>
              <a:rPr lang="ja-JP" altLang="en-US" noProof="0"/>
              <a:t>タイトル​​</a:t>
            </a:r>
          </a:p>
        </p:txBody>
      </p:sp>
      <p:sp>
        <p:nvSpPr>
          <p:cNvPr id="24" name="テキスト プレースホルダー 19">
            <a:extLst>
              <a:ext uri="{FF2B5EF4-FFF2-40B4-BE49-F238E27FC236}">
                <a16:creationId xmlns:a16="http://schemas.microsoft.com/office/drawing/2014/main" id="{E66A7C97-DBB6-4333-B12F-E26C38E6975C}"/>
              </a:ext>
            </a:extLst>
          </p:cNvPr>
          <p:cNvSpPr>
            <a:spLocks noGrp="1"/>
          </p:cNvSpPr>
          <p:nvPr>
            <p:ph type="body" sz="quarter" idx="19" hasCustomPrompt="1"/>
          </p:nvPr>
        </p:nvSpPr>
        <p:spPr>
          <a:xfrm>
            <a:off x="3538728" y="4733925"/>
            <a:ext cx="2286000" cy="590550"/>
          </a:xfrm>
        </p:spPr>
        <p:txBody>
          <a:bodyPr rtlCol="0">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rtl="0"/>
            <a:r>
              <a:rPr lang="ja-JP" altLang="en-US" noProof="0"/>
              <a:t>名前</a:t>
            </a:r>
          </a:p>
        </p:txBody>
      </p:sp>
      <p:sp>
        <p:nvSpPr>
          <p:cNvPr id="25" name="テキスト プレースホルダー 19">
            <a:extLst>
              <a:ext uri="{FF2B5EF4-FFF2-40B4-BE49-F238E27FC236}">
                <a16:creationId xmlns:a16="http://schemas.microsoft.com/office/drawing/2014/main" id="{041FA0B5-660E-478A-AF8A-196DBD6AE43A}"/>
              </a:ext>
            </a:extLst>
          </p:cNvPr>
          <p:cNvSpPr>
            <a:spLocks noGrp="1"/>
          </p:cNvSpPr>
          <p:nvPr>
            <p:ph type="body" sz="quarter" idx="20" hasCustomPrompt="1"/>
          </p:nvPr>
        </p:nvSpPr>
        <p:spPr>
          <a:xfrm>
            <a:off x="3538029" y="5343144"/>
            <a:ext cx="2286000" cy="590550"/>
          </a:xfrm>
        </p:spPr>
        <p:txBody>
          <a:bodyPr rtlCol="0">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rtl="0"/>
            <a:r>
              <a:rPr lang="ja-JP" altLang="en-US" noProof="0"/>
              <a:t>タイトル​​</a:t>
            </a:r>
          </a:p>
        </p:txBody>
      </p:sp>
      <p:sp>
        <p:nvSpPr>
          <p:cNvPr id="26" name="テキスト プレースホルダー 19">
            <a:extLst>
              <a:ext uri="{FF2B5EF4-FFF2-40B4-BE49-F238E27FC236}">
                <a16:creationId xmlns:a16="http://schemas.microsoft.com/office/drawing/2014/main" id="{77C92085-3D01-44E4-BA12-E39F1EA0ACE5}"/>
              </a:ext>
            </a:extLst>
          </p:cNvPr>
          <p:cNvSpPr>
            <a:spLocks noGrp="1"/>
          </p:cNvSpPr>
          <p:nvPr>
            <p:ph type="body" sz="quarter" idx="21" hasCustomPrompt="1"/>
          </p:nvPr>
        </p:nvSpPr>
        <p:spPr>
          <a:xfrm>
            <a:off x="6367973" y="4733544"/>
            <a:ext cx="2286000" cy="590550"/>
          </a:xfrm>
        </p:spPr>
        <p:txBody>
          <a:bodyPr rtlCol="0">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rtl="0"/>
            <a:r>
              <a:rPr lang="ja-JP" altLang="en-US" noProof="0"/>
              <a:t>名前</a:t>
            </a:r>
          </a:p>
        </p:txBody>
      </p:sp>
      <p:sp>
        <p:nvSpPr>
          <p:cNvPr id="27" name="テキスト プレースホルダー 19">
            <a:extLst>
              <a:ext uri="{FF2B5EF4-FFF2-40B4-BE49-F238E27FC236}">
                <a16:creationId xmlns:a16="http://schemas.microsoft.com/office/drawing/2014/main" id="{35DA97BC-7224-440A-A227-8F4A1018043A}"/>
              </a:ext>
            </a:extLst>
          </p:cNvPr>
          <p:cNvSpPr>
            <a:spLocks noGrp="1"/>
          </p:cNvSpPr>
          <p:nvPr>
            <p:ph type="body" sz="quarter" idx="22" hasCustomPrompt="1"/>
          </p:nvPr>
        </p:nvSpPr>
        <p:spPr>
          <a:xfrm>
            <a:off x="6367274" y="5342763"/>
            <a:ext cx="2286000" cy="590550"/>
          </a:xfrm>
        </p:spPr>
        <p:txBody>
          <a:bodyPr rtlCol="0">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rtl="0"/>
            <a:r>
              <a:rPr lang="ja-JP" altLang="en-US" noProof="0"/>
              <a:t>タイトル​​</a:t>
            </a:r>
          </a:p>
        </p:txBody>
      </p:sp>
      <p:sp>
        <p:nvSpPr>
          <p:cNvPr id="28" name="テキスト プレースホルダー 19">
            <a:extLst>
              <a:ext uri="{FF2B5EF4-FFF2-40B4-BE49-F238E27FC236}">
                <a16:creationId xmlns:a16="http://schemas.microsoft.com/office/drawing/2014/main" id="{C236524B-4724-42FA-A2B2-33566478FD42}"/>
              </a:ext>
            </a:extLst>
          </p:cNvPr>
          <p:cNvSpPr>
            <a:spLocks noGrp="1"/>
          </p:cNvSpPr>
          <p:nvPr>
            <p:ph type="body" sz="quarter" idx="23" hasCustomPrompt="1"/>
          </p:nvPr>
        </p:nvSpPr>
        <p:spPr>
          <a:xfrm>
            <a:off x="9164639" y="4737100"/>
            <a:ext cx="2286000" cy="590550"/>
          </a:xfrm>
        </p:spPr>
        <p:txBody>
          <a:bodyPr rtlCol="0">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rtl="0"/>
            <a:r>
              <a:rPr lang="ja-JP" altLang="en-US" noProof="0"/>
              <a:t>名前</a:t>
            </a:r>
          </a:p>
        </p:txBody>
      </p:sp>
      <p:sp>
        <p:nvSpPr>
          <p:cNvPr id="29" name="テキスト プレースホルダー 19">
            <a:extLst>
              <a:ext uri="{FF2B5EF4-FFF2-40B4-BE49-F238E27FC236}">
                <a16:creationId xmlns:a16="http://schemas.microsoft.com/office/drawing/2014/main" id="{5F7DE4ED-8F4D-465C-86B4-2372AE291F56}"/>
              </a:ext>
            </a:extLst>
          </p:cNvPr>
          <p:cNvSpPr>
            <a:spLocks noGrp="1"/>
          </p:cNvSpPr>
          <p:nvPr>
            <p:ph type="body" sz="quarter" idx="24" hasCustomPrompt="1"/>
          </p:nvPr>
        </p:nvSpPr>
        <p:spPr>
          <a:xfrm>
            <a:off x="9163940" y="5346319"/>
            <a:ext cx="2286000" cy="590550"/>
          </a:xfrm>
        </p:spPr>
        <p:txBody>
          <a:bodyPr rtlCol="0">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rtl="0"/>
            <a:r>
              <a:rPr lang="ja-JP" altLang="en-US" noProof="0"/>
              <a:t>タイトル​​</a:t>
            </a:r>
          </a:p>
        </p:txBody>
      </p:sp>
      <p:sp>
        <p:nvSpPr>
          <p:cNvPr id="3" name="日付プレースホルダー 2">
            <a:extLst>
              <a:ext uri="{FF2B5EF4-FFF2-40B4-BE49-F238E27FC236}">
                <a16:creationId xmlns:a16="http://schemas.microsoft.com/office/drawing/2014/main" id="{BEB9D434-8228-4C7F-B520-14121EBC903B}"/>
              </a:ext>
            </a:extLst>
          </p:cNvPr>
          <p:cNvSpPr>
            <a:spLocks noGrp="1"/>
          </p:cNvSpPr>
          <p:nvPr>
            <p:ph type="dt" sz="half" idx="10"/>
          </p:nvPr>
        </p:nvSpPr>
        <p:spPr/>
        <p:txBody>
          <a:bodyPr rtlCol="0"/>
          <a:lstStyle/>
          <a:p>
            <a:pPr rtl="0"/>
            <a:r>
              <a:rPr lang="en-US" altLang="ja-JP" noProof="0"/>
              <a:t>20XX </a:t>
            </a:r>
            <a:r>
              <a:rPr lang="ja-JP" altLang="en-US" noProof="0"/>
              <a:t>年 </a:t>
            </a:r>
            <a:r>
              <a:rPr lang="en-US" altLang="ja-JP" noProof="0"/>
              <a:t>3 </a:t>
            </a:r>
            <a:r>
              <a:rPr lang="ja-JP" altLang="en-US" noProof="0"/>
              <a:t>月 </a:t>
            </a:r>
            <a:r>
              <a:rPr lang="en-US" altLang="ja-JP" noProof="0"/>
              <a:t>1 </a:t>
            </a:r>
            <a:r>
              <a:rPr lang="ja-JP" altLang="en-US" noProof="0"/>
              <a:t>日</a:t>
            </a:r>
          </a:p>
        </p:txBody>
      </p:sp>
      <p:sp>
        <p:nvSpPr>
          <p:cNvPr id="4" name="フッター プレースホルダー 3">
            <a:extLst>
              <a:ext uri="{FF2B5EF4-FFF2-40B4-BE49-F238E27FC236}">
                <a16:creationId xmlns:a16="http://schemas.microsoft.com/office/drawing/2014/main" id="{997B89BD-A70A-48D2-A3D9-DB2C0DB123B4}"/>
              </a:ext>
            </a:extLst>
          </p:cNvPr>
          <p:cNvSpPr>
            <a:spLocks noGrp="1"/>
          </p:cNvSpPr>
          <p:nvPr>
            <p:ph type="ftr" sz="quarter" idx="11"/>
          </p:nvPr>
        </p:nvSpPr>
        <p:spPr/>
        <p:txBody>
          <a:bodyPr rtlCol="0"/>
          <a:lstStyle/>
          <a:p>
            <a:pPr rtl="0"/>
            <a:r>
              <a:rPr lang="ja-JP" altLang="en-US" noProof="0"/>
              <a:t>サンプル フッター テキスト</a:t>
            </a:r>
          </a:p>
        </p:txBody>
      </p:sp>
      <p:sp>
        <p:nvSpPr>
          <p:cNvPr id="5" name="スライド番号プレースホルダー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rtlCol="0"/>
          <a:lstStyle/>
          <a:p>
            <a:pPr rtl="0"/>
            <a:fld id="{28844951-7827-47D4-8276-7DDE1FA7D85A}" type="slidenum">
              <a:rPr lang="en-US" altLang="ja-JP" noProof="0" smtClean="0"/>
              <a:t>‹#›</a:t>
            </a:fld>
            <a:endParaRPr lang="ja-JP" altLang="en-US" noProof="0"/>
          </a:p>
        </p:txBody>
      </p:sp>
    </p:spTree>
    <p:extLst>
      <p:ext uri="{BB962C8B-B14F-4D97-AF65-F5344CB8AC3E}">
        <p14:creationId xmlns:p14="http://schemas.microsoft.com/office/powerpoint/2010/main" val="3380455245"/>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コンテンツ 2 列 (比較スライド)">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AEEFF5CA-4662-4430-80C7-99CD7D66C9CF}"/>
              </a:ext>
            </a:extLst>
          </p:cNvPr>
          <p:cNvSpPr>
            <a:spLocks noGrp="1"/>
          </p:cNvSpPr>
          <p:nvPr>
            <p:ph sz="half" idx="2" hasCustomPrompt="1"/>
          </p:nvPr>
        </p:nvSpPr>
        <p:spPr>
          <a:xfrm>
            <a:off x="839788" y="2560320"/>
            <a:ext cx="5157787" cy="3446463"/>
          </a:xfrm>
          <a:solidFill>
            <a:schemeClr val="bg1"/>
          </a:solidFill>
        </p:spPr>
        <p:txBody>
          <a:bodyPr rtlCol="0">
            <a:normAutofit/>
          </a:bodyPr>
          <a:lstStyle>
            <a:lvl1pPr>
              <a:buClr>
                <a:schemeClr val="tx2">
                  <a:lumMod val="50000"/>
                  <a:lumOff val="50000"/>
                </a:schemeClr>
              </a:buClr>
              <a:defRPr sz="1800"/>
            </a:lvl1pPr>
            <a:lvl2pPr>
              <a:buClr>
                <a:schemeClr val="tx2">
                  <a:lumMod val="50000"/>
                  <a:lumOff val="50000"/>
                </a:schemeClr>
              </a:buClr>
              <a:defRPr sz="1800"/>
            </a:lvl2pPr>
            <a:lvl3pPr>
              <a:buClr>
                <a:schemeClr val="tx2">
                  <a:lumMod val="50000"/>
                  <a:lumOff val="50000"/>
                </a:schemeClr>
              </a:buClr>
              <a:defRPr sz="1800"/>
            </a:lvl3pPr>
            <a:lvl4pPr>
              <a:buClr>
                <a:schemeClr val="tx2">
                  <a:lumMod val="50000"/>
                  <a:lumOff val="50000"/>
                </a:schemeClr>
              </a:buClr>
              <a:defRPr sz="1800"/>
            </a:lvl4pPr>
            <a:lvl5pPr>
              <a:buClr>
                <a:schemeClr val="tx2">
                  <a:lumMod val="50000"/>
                  <a:lumOff val="50000"/>
                </a:schemeClr>
              </a:buClr>
              <a:defRPr sz="1800"/>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6" name="コンテンツ プレースホルダー 5">
            <a:extLst>
              <a:ext uri="{FF2B5EF4-FFF2-40B4-BE49-F238E27FC236}">
                <a16:creationId xmlns:a16="http://schemas.microsoft.com/office/drawing/2014/main" id="{4DF7633C-C24D-4947-979C-132B3AC405A8}"/>
              </a:ext>
            </a:extLst>
          </p:cNvPr>
          <p:cNvSpPr>
            <a:spLocks noGrp="1"/>
          </p:cNvSpPr>
          <p:nvPr>
            <p:ph sz="quarter" idx="4" hasCustomPrompt="1"/>
          </p:nvPr>
        </p:nvSpPr>
        <p:spPr>
          <a:xfrm>
            <a:off x="6172200" y="2560320"/>
            <a:ext cx="5183188" cy="3446463"/>
          </a:xfrm>
        </p:spPr>
        <p:txBody>
          <a:bodyPr rtlCol="0">
            <a:normAutofit/>
          </a:bodyPr>
          <a:lstStyle>
            <a:lvl1pPr>
              <a:buClr>
                <a:schemeClr val="tx2">
                  <a:lumMod val="50000"/>
                  <a:lumOff val="50000"/>
                </a:schemeClr>
              </a:buClr>
              <a:defRPr sz="1800"/>
            </a:lvl1pPr>
            <a:lvl2pPr>
              <a:buClr>
                <a:schemeClr val="tx2">
                  <a:lumMod val="50000"/>
                  <a:lumOff val="50000"/>
                </a:schemeClr>
              </a:buClr>
              <a:defRPr sz="1800"/>
            </a:lvl2pPr>
            <a:lvl3pPr>
              <a:buClr>
                <a:schemeClr val="tx2">
                  <a:lumMod val="50000"/>
                  <a:lumOff val="50000"/>
                </a:schemeClr>
              </a:buClr>
              <a:defRPr sz="1800"/>
            </a:lvl3pPr>
            <a:lvl4pPr>
              <a:buClr>
                <a:schemeClr val="tx2">
                  <a:lumMod val="50000"/>
                  <a:lumOff val="50000"/>
                </a:schemeClr>
              </a:buClr>
              <a:defRPr sz="1800"/>
            </a:lvl4pPr>
            <a:lvl5pPr>
              <a:buClr>
                <a:schemeClr val="tx2">
                  <a:lumMod val="50000"/>
                  <a:lumOff val="50000"/>
                </a:schemeClr>
              </a:buClr>
              <a:defRPr sz="1800"/>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7" name="日付プレースホルダー 6">
            <a:extLst>
              <a:ext uri="{FF2B5EF4-FFF2-40B4-BE49-F238E27FC236}">
                <a16:creationId xmlns:a16="http://schemas.microsoft.com/office/drawing/2014/main" id="{CE8A46E1-3934-4807-900F-CA7A4D8D66B3}"/>
              </a:ext>
            </a:extLst>
          </p:cNvPr>
          <p:cNvSpPr>
            <a:spLocks noGrp="1"/>
          </p:cNvSpPr>
          <p:nvPr>
            <p:ph type="dt" sz="half" idx="10"/>
          </p:nvPr>
        </p:nvSpPr>
        <p:spPr/>
        <p:txBody>
          <a:bodyPr rtlCol="0"/>
          <a:lstStyle/>
          <a:p>
            <a:pPr rtl="0"/>
            <a:r>
              <a:rPr lang="en-US" altLang="ja-JP" noProof="0"/>
              <a:t>20XX </a:t>
            </a:r>
            <a:r>
              <a:rPr lang="ja-JP" altLang="en-US" noProof="0"/>
              <a:t>年 </a:t>
            </a:r>
            <a:r>
              <a:rPr lang="en-US" altLang="ja-JP" noProof="0"/>
              <a:t>3 </a:t>
            </a:r>
            <a:r>
              <a:rPr lang="ja-JP" altLang="en-US" noProof="0"/>
              <a:t>月 </a:t>
            </a:r>
            <a:r>
              <a:rPr lang="en-US" altLang="ja-JP" noProof="0"/>
              <a:t>1 </a:t>
            </a:r>
            <a:r>
              <a:rPr lang="ja-JP" altLang="en-US" noProof="0"/>
              <a:t>日</a:t>
            </a:r>
          </a:p>
        </p:txBody>
      </p:sp>
      <p:sp>
        <p:nvSpPr>
          <p:cNvPr id="8" name="フッター プレースホルダー 7">
            <a:extLst>
              <a:ext uri="{FF2B5EF4-FFF2-40B4-BE49-F238E27FC236}">
                <a16:creationId xmlns:a16="http://schemas.microsoft.com/office/drawing/2014/main" id="{4BC9C6EA-1549-4601-8226-E5C43469CAFE}"/>
              </a:ext>
            </a:extLst>
          </p:cNvPr>
          <p:cNvSpPr>
            <a:spLocks noGrp="1"/>
          </p:cNvSpPr>
          <p:nvPr>
            <p:ph type="ftr" sz="quarter" idx="11"/>
          </p:nvPr>
        </p:nvSpPr>
        <p:spPr/>
        <p:txBody>
          <a:bodyPr rtlCol="0"/>
          <a:lstStyle/>
          <a:p>
            <a:pPr rtl="0"/>
            <a:r>
              <a:rPr lang="ja-JP" altLang="en-US" noProof="0"/>
              <a:t>サンプル フッター テキスト</a:t>
            </a:r>
          </a:p>
        </p:txBody>
      </p:sp>
      <p:sp>
        <p:nvSpPr>
          <p:cNvPr id="9" name="スライド番号プレースホルダー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rtlCol="0"/>
          <a:lstStyle/>
          <a:p>
            <a:pPr rtl="0"/>
            <a:fld id="{28844951-7827-47D4-8276-7DDE1FA7D85A}" type="slidenum">
              <a:rPr lang="en-US" altLang="ja-JP" noProof="0" smtClean="0"/>
              <a:t>‹#›</a:t>
            </a:fld>
            <a:endParaRPr lang="ja-JP" altLang="en-US" noProof="0"/>
          </a:p>
        </p:txBody>
      </p:sp>
      <p:sp>
        <p:nvSpPr>
          <p:cNvPr id="10" name="タイトル 9">
            <a:extLst>
              <a:ext uri="{FF2B5EF4-FFF2-40B4-BE49-F238E27FC236}">
                <a16:creationId xmlns:a16="http://schemas.microsoft.com/office/drawing/2014/main" id="{351C83D0-CBAB-4E41-89AB-89FF36D38A0A}"/>
              </a:ext>
            </a:extLst>
          </p:cNvPr>
          <p:cNvSpPr>
            <a:spLocks noGrp="1"/>
          </p:cNvSpPr>
          <p:nvPr>
            <p:ph type="title"/>
          </p:nvPr>
        </p:nvSpPr>
        <p:spPr/>
        <p:txBody>
          <a:bodyPr rtlCol="0"/>
          <a:lstStyle/>
          <a:p>
            <a:pPr rtl="0"/>
            <a:r>
              <a:rPr lang="ja-JP" altLang="en-US" noProof="0"/>
              <a:t>マスター タイトルの書式設定</a:t>
            </a:r>
          </a:p>
        </p:txBody>
      </p:sp>
      <p:sp>
        <p:nvSpPr>
          <p:cNvPr id="11" name="テキスト プレースホルダー 2">
            <a:extLst>
              <a:ext uri="{FF2B5EF4-FFF2-40B4-BE49-F238E27FC236}">
                <a16:creationId xmlns:a16="http://schemas.microsoft.com/office/drawing/2014/main" id="{9C302BB0-D231-4195-8083-264C01DF99B8}"/>
              </a:ext>
            </a:extLst>
          </p:cNvPr>
          <p:cNvSpPr>
            <a:spLocks noGrp="1"/>
          </p:cNvSpPr>
          <p:nvPr>
            <p:ph type="body" idx="1" hasCustomPrompt="1"/>
          </p:nvPr>
        </p:nvSpPr>
        <p:spPr>
          <a:xfrm>
            <a:off x="839787" y="2011680"/>
            <a:ext cx="5157787" cy="530352"/>
          </a:xfrm>
        </p:spPr>
        <p:txBody>
          <a:bodyPr rtlCol="0"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13" name="テキスト プレースホルダー 4">
            <a:extLst>
              <a:ext uri="{FF2B5EF4-FFF2-40B4-BE49-F238E27FC236}">
                <a16:creationId xmlns:a16="http://schemas.microsoft.com/office/drawing/2014/main" id="{5B2A70FA-99E0-466C-AC57-33C48353BBDB}"/>
              </a:ext>
            </a:extLst>
          </p:cNvPr>
          <p:cNvSpPr>
            <a:spLocks noGrp="1"/>
          </p:cNvSpPr>
          <p:nvPr>
            <p:ph type="body" sz="quarter" idx="13" hasCustomPrompt="1"/>
          </p:nvPr>
        </p:nvSpPr>
        <p:spPr>
          <a:xfrm>
            <a:off x="6169027" y="2011680"/>
            <a:ext cx="5183187" cy="530352"/>
          </a:xfrm>
        </p:spPr>
        <p:txBody>
          <a:bodyPr rtlCol="0"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Tree>
    <p:extLst>
      <p:ext uri="{BB962C8B-B14F-4D97-AF65-F5344CB8AC3E}">
        <p14:creationId xmlns:p14="http://schemas.microsoft.com/office/powerpoint/2010/main" val="945747811"/>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コンテンツ 3 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DC85CC-8D2B-4219-A2A4-1625A02DFECD}"/>
              </a:ext>
            </a:extLst>
          </p:cNvPr>
          <p:cNvSpPr>
            <a:spLocks noGrp="1"/>
          </p:cNvSpPr>
          <p:nvPr>
            <p:ph type="title"/>
          </p:nvPr>
        </p:nvSpPr>
        <p:spPr>
          <a:xfrm>
            <a:off x="839788" y="685800"/>
            <a:ext cx="10515600" cy="1325880"/>
          </a:xfrm>
        </p:spPr>
        <p:txBody>
          <a:bodyPr rtlCol="0"/>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DD6143C8-1CF7-440E-99A3-0527314598C6}"/>
              </a:ext>
            </a:extLst>
          </p:cNvPr>
          <p:cNvSpPr>
            <a:spLocks noGrp="1"/>
          </p:cNvSpPr>
          <p:nvPr>
            <p:ph type="body" idx="1" hasCustomPrompt="1"/>
          </p:nvPr>
        </p:nvSpPr>
        <p:spPr>
          <a:xfrm>
            <a:off x="839788" y="2011680"/>
            <a:ext cx="3383280" cy="530352"/>
          </a:xfrm>
        </p:spPr>
        <p:txBody>
          <a:bodyPr rtlCol="0"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4" name="コンテンツ プレースホルダー 3">
            <a:extLst>
              <a:ext uri="{FF2B5EF4-FFF2-40B4-BE49-F238E27FC236}">
                <a16:creationId xmlns:a16="http://schemas.microsoft.com/office/drawing/2014/main" id="{AEEFF5CA-4662-4430-80C7-99CD7D66C9CF}"/>
              </a:ext>
            </a:extLst>
          </p:cNvPr>
          <p:cNvSpPr>
            <a:spLocks noGrp="1"/>
          </p:cNvSpPr>
          <p:nvPr>
            <p:ph sz="half" idx="2" hasCustomPrompt="1"/>
          </p:nvPr>
        </p:nvSpPr>
        <p:spPr>
          <a:xfrm>
            <a:off x="839788" y="2560320"/>
            <a:ext cx="3383280" cy="3446463"/>
          </a:xfrm>
        </p:spPr>
        <p:txBody>
          <a:bodyPr rtlCol="0">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5" name="テキスト プレースホルダー 4">
            <a:extLst>
              <a:ext uri="{FF2B5EF4-FFF2-40B4-BE49-F238E27FC236}">
                <a16:creationId xmlns:a16="http://schemas.microsoft.com/office/drawing/2014/main" id="{876CB5B7-DC23-41CE-872B-E25BD64F84A5}"/>
              </a:ext>
            </a:extLst>
          </p:cNvPr>
          <p:cNvSpPr>
            <a:spLocks noGrp="1"/>
          </p:cNvSpPr>
          <p:nvPr>
            <p:ph type="body" sz="quarter" idx="3" hasCustomPrompt="1"/>
          </p:nvPr>
        </p:nvSpPr>
        <p:spPr>
          <a:xfrm>
            <a:off x="4404360" y="2011680"/>
            <a:ext cx="3383280" cy="530352"/>
          </a:xfrm>
        </p:spPr>
        <p:txBody>
          <a:bodyPr rtlCol="0"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6" name="コンテンツ プレースホルダー 5">
            <a:extLst>
              <a:ext uri="{FF2B5EF4-FFF2-40B4-BE49-F238E27FC236}">
                <a16:creationId xmlns:a16="http://schemas.microsoft.com/office/drawing/2014/main" id="{4DF7633C-C24D-4947-979C-132B3AC405A8}"/>
              </a:ext>
            </a:extLst>
          </p:cNvPr>
          <p:cNvSpPr>
            <a:spLocks noGrp="1"/>
          </p:cNvSpPr>
          <p:nvPr>
            <p:ph sz="quarter" idx="4" hasCustomPrompt="1"/>
          </p:nvPr>
        </p:nvSpPr>
        <p:spPr>
          <a:xfrm>
            <a:off x="4404360" y="2560320"/>
            <a:ext cx="3383280" cy="3446463"/>
          </a:xfrm>
        </p:spPr>
        <p:txBody>
          <a:bodyPr rtlCol="0">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0" name="テキスト プレースホルダー 4">
            <a:extLst>
              <a:ext uri="{FF2B5EF4-FFF2-40B4-BE49-F238E27FC236}">
                <a16:creationId xmlns:a16="http://schemas.microsoft.com/office/drawing/2014/main" id="{422881CE-A366-4A3A-AE00-9B14BEFE4A95}"/>
              </a:ext>
            </a:extLst>
          </p:cNvPr>
          <p:cNvSpPr>
            <a:spLocks noGrp="1"/>
          </p:cNvSpPr>
          <p:nvPr>
            <p:ph type="body" sz="quarter" idx="13" hasCustomPrompt="1"/>
          </p:nvPr>
        </p:nvSpPr>
        <p:spPr>
          <a:xfrm>
            <a:off x="7968934" y="2011680"/>
            <a:ext cx="3383280" cy="530352"/>
          </a:xfrm>
        </p:spPr>
        <p:txBody>
          <a:bodyPr rtlCol="0"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11" name="コンテンツ プレースホルダー 5">
            <a:extLst>
              <a:ext uri="{FF2B5EF4-FFF2-40B4-BE49-F238E27FC236}">
                <a16:creationId xmlns:a16="http://schemas.microsoft.com/office/drawing/2014/main" id="{3CF16E98-73C9-47B5-B88B-9120BEB9F09B}"/>
              </a:ext>
            </a:extLst>
          </p:cNvPr>
          <p:cNvSpPr>
            <a:spLocks noGrp="1"/>
          </p:cNvSpPr>
          <p:nvPr>
            <p:ph sz="quarter" idx="14" hasCustomPrompt="1"/>
          </p:nvPr>
        </p:nvSpPr>
        <p:spPr>
          <a:xfrm>
            <a:off x="7968934" y="2560320"/>
            <a:ext cx="3383280" cy="3446463"/>
          </a:xfrm>
        </p:spPr>
        <p:txBody>
          <a:bodyPr rtlCol="0">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7" name="日付プレースホルダー 6">
            <a:extLst>
              <a:ext uri="{FF2B5EF4-FFF2-40B4-BE49-F238E27FC236}">
                <a16:creationId xmlns:a16="http://schemas.microsoft.com/office/drawing/2014/main" id="{CE8A46E1-3934-4807-900F-CA7A4D8D66B3}"/>
              </a:ext>
            </a:extLst>
          </p:cNvPr>
          <p:cNvSpPr>
            <a:spLocks noGrp="1"/>
          </p:cNvSpPr>
          <p:nvPr>
            <p:ph type="dt" sz="half" idx="10"/>
          </p:nvPr>
        </p:nvSpPr>
        <p:spPr/>
        <p:txBody>
          <a:bodyPr rtlCol="0"/>
          <a:lstStyle/>
          <a:p>
            <a:pPr rtl="0"/>
            <a:r>
              <a:rPr lang="en-US" altLang="ja-JP" noProof="0"/>
              <a:t>20XX </a:t>
            </a:r>
            <a:r>
              <a:rPr lang="ja-JP" altLang="en-US" noProof="0"/>
              <a:t>年 </a:t>
            </a:r>
            <a:r>
              <a:rPr lang="en-US" altLang="ja-JP" noProof="0"/>
              <a:t>3 </a:t>
            </a:r>
            <a:r>
              <a:rPr lang="ja-JP" altLang="en-US" noProof="0"/>
              <a:t>月 </a:t>
            </a:r>
            <a:r>
              <a:rPr lang="en-US" altLang="ja-JP" noProof="0"/>
              <a:t>1 </a:t>
            </a:r>
            <a:r>
              <a:rPr lang="ja-JP" altLang="en-US" noProof="0"/>
              <a:t>日</a:t>
            </a:r>
          </a:p>
        </p:txBody>
      </p:sp>
      <p:sp>
        <p:nvSpPr>
          <p:cNvPr id="8" name="フッター プレースホルダー 7">
            <a:extLst>
              <a:ext uri="{FF2B5EF4-FFF2-40B4-BE49-F238E27FC236}">
                <a16:creationId xmlns:a16="http://schemas.microsoft.com/office/drawing/2014/main" id="{4BC9C6EA-1549-4601-8226-E5C43469CAFE}"/>
              </a:ext>
            </a:extLst>
          </p:cNvPr>
          <p:cNvSpPr>
            <a:spLocks noGrp="1"/>
          </p:cNvSpPr>
          <p:nvPr>
            <p:ph type="ftr" sz="quarter" idx="11"/>
          </p:nvPr>
        </p:nvSpPr>
        <p:spPr/>
        <p:txBody>
          <a:bodyPr rtlCol="0"/>
          <a:lstStyle/>
          <a:p>
            <a:pPr rtl="0"/>
            <a:r>
              <a:rPr lang="ja-JP" altLang="en-US" noProof="0"/>
              <a:t>サンプル フッター テキスト</a:t>
            </a:r>
          </a:p>
        </p:txBody>
      </p:sp>
      <p:sp>
        <p:nvSpPr>
          <p:cNvPr id="9" name="スライド番号プレースホルダー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rtlCol="0"/>
          <a:lstStyle/>
          <a:p>
            <a:pPr rtl="0"/>
            <a:fld id="{28844951-7827-47D4-8276-7DDE1FA7D85A}" type="slidenum">
              <a:rPr lang="en-US" altLang="ja-JP" noProof="0" smtClean="0"/>
              <a:t>‹#›</a:t>
            </a:fld>
            <a:endParaRPr lang="ja-JP" altLang="en-US" noProof="0"/>
          </a:p>
        </p:txBody>
      </p:sp>
    </p:spTree>
    <p:extLst>
      <p:ext uri="{BB962C8B-B14F-4D97-AF65-F5344CB8AC3E}">
        <p14:creationId xmlns:p14="http://schemas.microsoft.com/office/powerpoint/2010/main" val="1658878313"/>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フレーム 7">
            <a:extLst>
              <a:ext uri="{FF2B5EF4-FFF2-40B4-BE49-F238E27FC236}">
                <a16:creationId xmlns:a16="http://schemas.microsoft.com/office/drawing/2014/main" id="{DD7EAFE6-2BB9-41FB-9CF4-588CFC708774}"/>
              </a:ext>
            </a:extLst>
          </p:cNvPr>
          <p:cNvSpPr/>
          <p:nvPr/>
        </p:nvSpPr>
        <p:spPr>
          <a:xfrm>
            <a:off x="1524"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プレースホルダー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pPr rtl="0"/>
            <a:r>
              <a:rPr lang="ja-JP" altLang="en-US" noProof="0" dirty="0"/>
              <a:t>マスター タイトルの書式設定</a:t>
            </a:r>
          </a:p>
        </p:txBody>
      </p:sp>
      <p:sp>
        <p:nvSpPr>
          <p:cNvPr id="3" name="テキスト プレースホルダー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4" name="日付プレースホルダー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latin typeface="Meiryo UI" panose="020B0604030504040204" pitchFamily="50" charset="-128"/>
                <a:ea typeface="Meiryo UI" panose="020B0604030504040204" pitchFamily="50" charset="-128"/>
              </a:defRPr>
            </a:lvl1pPr>
          </a:lstStyle>
          <a:p>
            <a:r>
              <a:rPr lang="en-US" altLang="ja-JP"/>
              <a:t>20XX </a:t>
            </a:r>
            <a:r>
              <a:rPr lang="ja-JP" altLang="en-US"/>
              <a:t>年 </a:t>
            </a:r>
            <a:r>
              <a:rPr lang="en-US" altLang="ja-JP"/>
              <a:t>3 </a:t>
            </a:r>
            <a:r>
              <a:rPr lang="ja-JP" altLang="en-US"/>
              <a:t>月 </a:t>
            </a:r>
            <a:r>
              <a:rPr lang="en-US" altLang="ja-JP"/>
              <a:t>1 </a:t>
            </a:r>
            <a:r>
              <a:rPr lang="ja-JP" altLang="en-US"/>
              <a:t>日</a:t>
            </a:r>
            <a:endParaRPr lang="ja-JP" altLang="en-US">
              <a:latin typeface="Meiryo UI" panose="020B0604030504040204" pitchFamily="50" charset="-128"/>
              <a:ea typeface="Meiryo UI" panose="020B0604030504040204" pitchFamily="50" charset="-128"/>
            </a:endParaRPr>
          </a:p>
        </p:txBody>
      </p:sp>
      <p:sp>
        <p:nvSpPr>
          <p:cNvPr id="5" name="フッター プレースホルダー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latin typeface="Meiryo UI" panose="020B0604030504040204" pitchFamily="50" charset="-128"/>
                <a:ea typeface="Meiryo UI" panose="020B0604030504040204" pitchFamily="50" charset="-128"/>
              </a:defRPr>
            </a:lvl1pPr>
          </a:lstStyle>
          <a:p>
            <a:r>
              <a:rPr lang="ja-JP" altLang="en-US"/>
              <a:t>サンプル フッター テキスト</a:t>
            </a:r>
            <a:endParaRPr lang="ja-JP" altLang="en-US">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latin typeface="Meiryo UI" panose="020B0604030504040204" pitchFamily="50" charset="-128"/>
                <a:ea typeface="Meiryo UI" panose="020B0604030504040204" pitchFamily="50" charset="-128"/>
              </a:defRPr>
            </a:lvl1pPr>
          </a:lstStyle>
          <a:p>
            <a:fld id="{28844951-7827-47D4-8276-7DDE1FA7D85A}" type="slidenum">
              <a:rPr lang="en-US" altLang="ja-JP" smtClean="0"/>
              <a:p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14514164"/>
      </p:ext>
    </p:extLst>
  </p:cSld>
  <p:clrMap bg1="lt1" tx1="dk1" bg2="lt2" tx2="dk2" accent1="accent1" accent2="accent2" accent3="accent3" accent4="accent4" accent5="accent5" accent6="accent6" hlink="hlink" folHlink="folHlink"/>
  <p:sldLayoutIdLst>
    <p:sldLayoutId id="2147483697" r:id="rId1"/>
    <p:sldLayoutId id="2147483696" r:id="rId2"/>
    <p:sldLayoutId id="2147483699" r:id="rId3"/>
    <p:sldLayoutId id="2147483698" r:id="rId4"/>
    <p:sldLayoutId id="2147483686" r:id="rId5"/>
    <p:sldLayoutId id="2147483700" r:id="rId6"/>
    <p:sldLayoutId id="2147483705" r:id="rId7"/>
    <p:sldLayoutId id="2147483689" r:id="rId8"/>
    <p:sldLayoutId id="2147483704" r:id="rId9"/>
    <p:sldLayoutId id="2147483702" r:id="rId10"/>
    <p:sldLayoutId id="2147483701" r:id="rId11"/>
    <p:sldLayoutId id="2147483703" r:id="rId12"/>
    <p:sldLayoutId id="2147483685" r:id="rId13"/>
    <p:sldLayoutId id="2147483687" r:id="rId14"/>
    <p:sldLayoutId id="2147483688" r:id="rId15"/>
    <p:sldLayoutId id="2147483690" r:id="rId16"/>
    <p:sldLayoutId id="2147483692" r:id="rId17"/>
    <p:sldLayoutId id="2147483693" r:id="rId18"/>
  </p:sldLayoutIdLst>
  <p:transition spd="slow">
    <p:push dir="u"/>
  </p:transition>
  <p:hf hdr="0"/>
  <p:txStyles>
    <p:titleStyle>
      <a:lvl1pPr marL="0" algn="l" defTabSz="914400" rtl="0" eaLnBrk="1" latinLnBrk="0" hangingPunct="1">
        <a:lnSpc>
          <a:spcPct val="90000"/>
        </a:lnSpc>
        <a:spcBef>
          <a:spcPct val="0"/>
        </a:spcBef>
        <a:buNone/>
        <a:defRPr kumimoji="1" lang="en-US" sz="5200" kern="1200" dirty="0">
          <a:gradFill flip="none" rotWithShape="1">
            <a:gsLst>
              <a:gs pos="0">
                <a:schemeClr val="accent5"/>
              </a:gs>
              <a:gs pos="100000">
                <a:schemeClr val="accent1">
                  <a:alpha val="70000"/>
                </a:schemeClr>
              </a:gs>
            </a:gsLst>
            <a:lin ang="0" scaled="1"/>
            <a:tileRect/>
          </a:gradFill>
          <a:latin typeface="Meiryo UI" panose="020B0604030504040204" pitchFamily="50" charset="-128"/>
          <a:ea typeface="Meiryo UI" panose="020B0604030504040204" pitchFamily="50" charset="-128"/>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kumimoji="1" sz="3200" kern="1200">
          <a:solidFill>
            <a:schemeClr val="tx2">
              <a:alpha val="70000"/>
            </a:schemeClr>
          </a:solidFill>
          <a:latin typeface="Meiryo UI" panose="020B0604030504040204" pitchFamily="50" charset="-128"/>
          <a:ea typeface="Meiryo UI" panose="020B0604030504040204" pitchFamily="50" charset="-128"/>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800" kern="1200">
          <a:solidFill>
            <a:schemeClr val="tx2">
              <a:alpha val="70000"/>
            </a:schemeClr>
          </a:solidFill>
          <a:latin typeface="Meiryo UI" panose="020B0604030504040204" pitchFamily="50" charset="-128"/>
          <a:ea typeface="Meiryo UI" panose="020B0604030504040204" pitchFamily="50" charset="-128"/>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400" kern="1200">
          <a:solidFill>
            <a:schemeClr val="tx2">
              <a:alpha val="70000"/>
            </a:schemeClr>
          </a:solidFill>
          <a:latin typeface="Meiryo UI" panose="020B0604030504040204" pitchFamily="50" charset="-128"/>
          <a:ea typeface="Meiryo UI" panose="020B0604030504040204" pitchFamily="50" charset="-128"/>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000" kern="1200">
          <a:solidFill>
            <a:schemeClr val="tx2">
              <a:alpha val="70000"/>
            </a:schemeClr>
          </a:solidFill>
          <a:latin typeface="Meiryo UI" panose="020B0604030504040204" pitchFamily="50" charset="-128"/>
          <a:ea typeface="Meiryo UI" panose="020B0604030504040204" pitchFamily="50" charset="-128"/>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000" kern="1200">
          <a:solidFill>
            <a:schemeClr val="tx2">
              <a:alpha val="70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1.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audio" Target="../media/audio1.wav"/></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E9A7C78-91FD-4B88-953D-5A4363761BD1}"/>
              </a:ext>
            </a:extLst>
          </p:cNvPr>
          <p:cNvSpPr>
            <a:spLocks noGrp="1"/>
          </p:cNvSpPr>
          <p:nvPr>
            <p:ph type="ctrTitle"/>
          </p:nvPr>
        </p:nvSpPr>
        <p:spPr>
          <a:xfrm>
            <a:off x="2829924" y="2100575"/>
            <a:ext cx="6125747" cy="1161211"/>
          </a:xfrm>
        </p:spPr>
        <p:txBody>
          <a:bodyPr rtlCol="0" anchor="b" anchorCtr="0">
            <a:noAutofit/>
          </a:bodyPr>
          <a:lstStyle/>
          <a:p>
            <a:pPr rtl="0"/>
            <a:r>
              <a:rPr lang="en-US" altLang="ja-JP" sz="8800" dirty="0"/>
              <a:t>F1-</a:t>
            </a:r>
            <a:r>
              <a:rPr lang="ja-JP" altLang="en-US" sz="8800" dirty="0"/>
              <a:t> ミハエル</a:t>
            </a:r>
            <a:endParaRPr lang="ja-JP" altLang="en-US" sz="8800" dirty="0">
              <a:latin typeface="Meiryo UI" panose="020B0604030504040204" pitchFamily="50" charset="-128"/>
              <a:ea typeface="Meiryo UI" panose="020B0604030504040204" pitchFamily="50" charset="-128"/>
            </a:endParaRPr>
          </a:p>
        </p:txBody>
      </p:sp>
      <p:sp>
        <p:nvSpPr>
          <p:cNvPr id="5" name="サブタイトル 4">
            <a:extLst>
              <a:ext uri="{FF2B5EF4-FFF2-40B4-BE49-F238E27FC236}">
                <a16:creationId xmlns:a16="http://schemas.microsoft.com/office/drawing/2014/main" id="{AD04BED3-CF2E-4CAD-8CE8-ED3ED12AEBD6}"/>
              </a:ext>
            </a:extLst>
          </p:cNvPr>
          <p:cNvSpPr>
            <a:spLocks noGrp="1"/>
          </p:cNvSpPr>
          <p:nvPr>
            <p:ph type="body" sz="quarter" idx="15"/>
          </p:nvPr>
        </p:nvSpPr>
        <p:spPr>
          <a:xfrm>
            <a:off x="1524000" y="3677358"/>
            <a:ext cx="9144000" cy="917222"/>
          </a:xfrm>
        </p:spPr>
        <p:txBody>
          <a:bodyPr rtlCol="0">
            <a:normAutofit fontScale="92500" lnSpcReduction="10000"/>
          </a:bodyPr>
          <a:lstStyle/>
          <a:p>
            <a:r>
              <a:rPr lang="ja-JP" altLang="en-US" sz="5400" dirty="0"/>
              <a:t>去田　清水　新屋　竹入　北條</a:t>
            </a:r>
            <a:endParaRPr kumimoji="1" lang="ja-JP" altLang="en-US" sz="5400" dirty="0"/>
          </a:p>
          <a:p>
            <a:pPr rtl="0"/>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0358038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5FC04C32-8883-3C30-2704-F9053B6CA1CE}"/>
              </a:ext>
            </a:extLst>
          </p:cNvPr>
          <p:cNvSpPr>
            <a:spLocks noGrp="1"/>
          </p:cNvSpPr>
          <p:nvPr>
            <p:ph type="title"/>
          </p:nvPr>
        </p:nvSpPr>
        <p:spPr>
          <a:xfrm>
            <a:off x="1505999" y="2322547"/>
            <a:ext cx="8539921" cy="1572825"/>
          </a:xfrm>
        </p:spPr>
        <p:txBody>
          <a:bodyPr>
            <a:normAutofit fontScale="90000"/>
          </a:bodyPr>
          <a:lstStyle/>
          <a:p>
            <a:r>
              <a:rPr lang="ja-JP" altLang="en-US" sz="8800" dirty="0"/>
              <a:t>デモンストレーション</a:t>
            </a:r>
            <a:br>
              <a:rPr lang="en-US" altLang="ja-JP" sz="8800" dirty="0"/>
            </a:br>
            <a:r>
              <a:rPr lang="en-US" altLang="ja-JP" sz="8800" dirty="0"/>
              <a:t>Let’</a:t>
            </a:r>
            <a:r>
              <a:rPr lang="ja-JP" altLang="en-US" sz="8800" dirty="0"/>
              <a:t>ｓ</a:t>
            </a:r>
            <a:r>
              <a:rPr lang="en-US" altLang="ja-JP" sz="8800" dirty="0"/>
              <a:t> go </a:t>
            </a:r>
            <a:r>
              <a:rPr lang="ja-JP" altLang="en-US" sz="8800" dirty="0"/>
              <a:t>　　→→</a:t>
            </a:r>
          </a:p>
        </p:txBody>
      </p:sp>
    </p:spTree>
    <p:extLst>
      <p:ext uri="{BB962C8B-B14F-4D97-AF65-F5344CB8AC3E}">
        <p14:creationId xmlns:p14="http://schemas.microsoft.com/office/powerpoint/2010/main" val="404138917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3">
            <a:extLst>
              <a:ext uri="{FF2B5EF4-FFF2-40B4-BE49-F238E27FC236}">
                <a16:creationId xmlns:a16="http://schemas.microsoft.com/office/drawing/2014/main" id="{1A29866D-6B77-6663-8672-7C43F56292CB}"/>
              </a:ext>
            </a:extLst>
          </p:cNvPr>
          <p:cNvSpPr txBox="1">
            <a:spLocks/>
          </p:cNvSpPr>
          <p:nvPr/>
        </p:nvSpPr>
        <p:spPr>
          <a:xfrm>
            <a:off x="994770" y="1734756"/>
            <a:ext cx="11000461" cy="4904509"/>
          </a:xfrm>
          <a:prstGeom prst="rect">
            <a:avLst/>
          </a:prstGeom>
        </p:spPr>
        <p:txBody>
          <a:bodyPr>
            <a:normAutofit/>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kumimoji="1" sz="3200" kern="1200">
                <a:solidFill>
                  <a:schemeClr val="tx2">
                    <a:alpha val="70000"/>
                  </a:schemeClr>
                </a:solidFill>
                <a:latin typeface="Meiryo UI" panose="020B0604030504040204" pitchFamily="50" charset="-128"/>
                <a:ea typeface="Meiryo UI" panose="020B0604030504040204" pitchFamily="50" charset="-128"/>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800" kern="1200">
                <a:solidFill>
                  <a:schemeClr val="tx2">
                    <a:alpha val="70000"/>
                  </a:schemeClr>
                </a:solidFill>
                <a:latin typeface="Meiryo UI" panose="020B0604030504040204" pitchFamily="50" charset="-128"/>
                <a:ea typeface="Meiryo UI" panose="020B0604030504040204" pitchFamily="50" charset="-128"/>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400" kern="1200">
                <a:solidFill>
                  <a:schemeClr val="tx2">
                    <a:alpha val="70000"/>
                  </a:schemeClr>
                </a:solidFill>
                <a:latin typeface="Meiryo UI" panose="020B0604030504040204" pitchFamily="50" charset="-128"/>
                <a:ea typeface="Meiryo UI" panose="020B0604030504040204" pitchFamily="50" charset="-128"/>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000" kern="1200">
                <a:solidFill>
                  <a:schemeClr val="tx2">
                    <a:alpha val="70000"/>
                  </a:schemeClr>
                </a:solidFill>
                <a:latin typeface="Meiryo UI" panose="020B0604030504040204" pitchFamily="50" charset="-128"/>
                <a:ea typeface="Meiryo UI" panose="020B0604030504040204" pitchFamily="50" charset="-128"/>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000" kern="1200">
                <a:solidFill>
                  <a:schemeClr val="tx2">
                    <a:alpha val="70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ja-JP" altLang="en-US" sz="2400" dirty="0">
                <a:solidFill>
                  <a:schemeClr val="accent1">
                    <a:lumMod val="75000"/>
                    <a:alpha val="70000"/>
                  </a:schemeClr>
                </a:solidFill>
                <a:latin typeface="メイリオ" panose="020B0604030504040204" pitchFamily="50" charset="-128"/>
                <a:ea typeface="メイリオ" panose="020B0604030504040204" pitchFamily="50" charset="-128"/>
              </a:rPr>
              <a:t>担当</a:t>
            </a:r>
            <a:r>
              <a:rPr lang="ja-JP" altLang="en-US" sz="2400" dirty="0">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DBA</a:t>
            </a:r>
            <a:r>
              <a:rPr lang="ja-JP" altLang="en-US" sz="2400" dirty="0">
                <a:latin typeface="メイリオ" panose="020B0604030504040204" pitchFamily="50" charset="-128"/>
                <a:ea typeface="メイリオ" panose="020B0604030504040204" pitchFamily="50" charset="-128"/>
              </a:rPr>
              <a:t>、構成管理</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ja-JP" altLang="en-US" sz="2400" dirty="0">
                <a:latin typeface="メイリオ" panose="020B0604030504040204" pitchFamily="50" charset="-128"/>
                <a:ea typeface="メイリオ" panose="020B0604030504040204" pitchFamily="50" charset="-128"/>
              </a:rPr>
              <a:t>献立紹介、レシピ検索結果の</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en-US" altLang="ja-JP" sz="2400" dirty="0">
                <a:latin typeface="メイリオ" panose="020B0604030504040204" pitchFamily="50" charset="-128"/>
                <a:ea typeface="メイリオ" panose="020B0604030504040204" pitchFamily="50" charset="-128"/>
              </a:rPr>
              <a:t>JSP</a:t>
            </a:r>
            <a:r>
              <a:rPr lang="ja-JP" altLang="en-US" sz="2400" dirty="0">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Servlet</a:t>
            </a:r>
            <a:r>
              <a:rPr lang="ja-JP" altLang="en-US" sz="2400" dirty="0">
                <a:latin typeface="メイリオ" panose="020B0604030504040204" pitchFamily="50" charset="-128"/>
                <a:ea typeface="メイリオ" panose="020B0604030504040204" pitchFamily="50" charset="-128"/>
              </a:rPr>
              <a:t>を作成</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ja-JP" altLang="en-US" sz="2400" dirty="0">
                <a:solidFill>
                  <a:schemeClr val="accent1">
                    <a:lumMod val="75000"/>
                    <a:alpha val="70000"/>
                  </a:schemeClr>
                </a:solidFill>
                <a:latin typeface="メイリオ" panose="020B0604030504040204" pitchFamily="50" charset="-128"/>
                <a:ea typeface="メイリオ" panose="020B0604030504040204" pitchFamily="50" charset="-128"/>
              </a:rPr>
              <a:t>苦労した点</a:t>
            </a:r>
            <a:r>
              <a:rPr lang="ja-JP" altLang="en-US" sz="2400" dirty="0">
                <a:latin typeface="メイリオ" panose="020B0604030504040204" pitchFamily="50" charset="-128"/>
                <a:ea typeface="メイリオ" panose="020B0604030504040204" pitchFamily="50" charset="-128"/>
              </a:rPr>
              <a:t>：</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ja-JP" altLang="en-US" sz="2400" dirty="0">
                <a:latin typeface="メイリオ" panose="020B0604030504040204" pitchFamily="50" charset="-128"/>
                <a:ea typeface="メイリオ" panose="020B0604030504040204" pitchFamily="50" charset="-128"/>
              </a:rPr>
              <a:t>スクレイピング</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ja-JP" altLang="en-US" sz="2400" dirty="0">
                <a:latin typeface="メイリオ" panose="020B0604030504040204" pitchFamily="50" charset="-128"/>
                <a:ea typeface="メイリオ" panose="020B0604030504040204" pitchFamily="50" charset="-128"/>
              </a:rPr>
              <a:t>データベース管理</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ja-JP" altLang="en-US" sz="2400" dirty="0">
                <a:solidFill>
                  <a:schemeClr val="accent1">
                    <a:lumMod val="75000"/>
                    <a:alpha val="70000"/>
                  </a:schemeClr>
                </a:solidFill>
                <a:latin typeface="メイリオ" panose="020B0604030504040204" pitchFamily="50" charset="-128"/>
                <a:ea typeface="メイリオ" panose="020B0604030504040204" pitchFamily="50" charset="-128"/>
              </a:rPr>
              <a:t>成果</a:t>
            </a:r>
            <a:r>
              <a:rPr lang="ja-JP" altLang="en-US" sz="2400" dirty="0">
                <a:latin typeface="メイリオ" panose="020B0604030504040204" pitchFamily="50" charset="-128"/>
                <a:ea typeface="メイリオ" panose="020B0604030504040204" pitchFamily="50" charset="-128"/>
              </a:rPr>
              <a:t>：</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ja-JP" altLang="en-US" sz="2400" dirty="0">
                <a:latin typeface="メイリオ" panose="020B0604030504040204" pitchFamily="50" charset="-128"/>
                <a:ea typeface="メイリオ" panose="020B0604030504040204" pitchFamily="50" charset="-128"/>
              </a:rPr>
              <a:t>スクレイピングについて理解を深められた</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en-US" altLang="ja-JP" sz="2400" dirty="0">
                <a:latin typeface="メイリオ" panose="020B0604030504040204" pitchFamily="50" charset="-128"/>
                <a:ea typeface="メイリオ" panose="020B0604030504040204" pitchFamily="50" charset="-128"/>
              </a:rPr>
              <a:t>SQL</a:t>
            </a:r>
            <a:r>
              <a:rPr lang="ja-JP" altLang="en-US" sz="2400" dirty="0">
                <a:latin typeface="メイリオ" panose="020B0604030504040204" pitchFamily="50" charset="-128"/>
                <a:ea typeface="メイリオ" panose="020B0604030504040204" pitchFamily="50" charset="-128"/>
              </a:rPr>
              <a:t>について理解を深められた</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endParaRPr lang="en-US" altLang="ja-JP" sz="2400" dirty="0">
              <a:latin typeface="メイリオ" panose="020B0604030504040204" pitchFamily="50" charset="-128"/>
              <a:ea typeface="メイリオ" panose="020B0604030504040204" pitchFamily="50" charset="-128"/>
            </a:endParaRP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endParaRPr kumimoji="1" lang="en-US" altLang="ja-JP" sz="4000" dirty="0">
              <a:latin typeface="メイリオ" panose="020B0604030504040204" pitchFamily="50" charset="-128"/>
              <a:ea typeface="メイリオ" panose="020B0604030504040204" pitchFamily="50" charset="-128"/>
            </a:endParaRP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endParaRPr kumimoji="1" lang="ja-JP" altLang="en-US" sz="4000" dirty="0">
              <a:latin typeface="メイリオ" panose="020B0604030504040204" pitchFamily="50" charset="-128"/>
              <a:ea typeface="メイリオ" panose="020B0604030504040204" pitchFamily="50" charset="-128"/>
            </a:endParaRP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endParaRPr kumimoji="1" lang="ja-JP" altLang="en-US" sz="4000" dirty="0">
              <a:latin typeface="メイリオ" panose="020B0604030504040204" pitchFamily="50" charset="-128"/>
              <a:ea typeface="メイリオ" panose="020B0604030504040204" pitchFamily="50" charset="-128"/>
            </a:endParaRPr>
          </a:p>
        </p:txBody>
      </p:sp>
      <p:sp>
        <p:nvSpPr>
          <p:cNvPr id="12" name="コンテンツ プレースホルダー 3">
            <a:extLst>
              <a:ext uri="{FF2B5EF4-FFF2-40B4-BE49-F238E27FC236}">
                <a16:creationId xmlns:a16="http://schemas.microsoft.com/office/drawing/2014/main" id="{4C2C55E2-D0D3-B06F-4E28-A3D79903390A}"/>
              </a:ext>
            </a:extLst>
          </p:cNvPr>
          <p:cNvSpPr txBox="1">
            <a:spLocks/>
          </p:cNvSpPr>
          <p:nvPr/>
        </p:nvSpPr>
        <p:spPr>
          <a:xfrm>
            <a:off x="994769" y="1151467"/>
            <a:ext cx="3204697" cy="583289"/>
          </a:xfrm>
          <a:prstGeom prst="rect">
            <a:avLst/>
          </a:prstGeom>
        </p:spPr>
        <p:txBody>
          <a:bodyPr>
            <a:normAutofit/>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kumimoji="1" sz="3200" kern="1200">
                <a:solidFill>
                  <a:schemeClr val="tx2">
                    <a:alpha val="70000"/>
                  </a:schemeClr>
                </a:solidFill>
                <a:latin typeface="Meiryo UI" panose="020B0604030504040204" pitchFamily="50" charset="-128"/>
                <a:ea typeface="Meiryo UI" panose="020B0604030504040204" pitchFamily="50" charset="-128"/>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800" kern="1200">
                <a:solidFill>
                  <a:schemeClr val="tx2">
                    <a:alpha val="70000"/>
                  </a:schemeClr>
                </a:solidFill>
                <a:latin typeface="Meiryo UI" panose="020B0604030504040204" pitchFamily="50" charset="-128"/>
                <a:ea typeface="Meiryo UI" panose="020B0604030504040204" pitchFamily="50" charset="-128"/>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400" kern="1200">
                <a:solidFill>
                  <a:schemeClr val="tx2">
                    <a:alpha val="70000"/>
                  </a:schemeClr>
                </a:solidFill>
                <a:latin typeface="Meiryo UI" panose="020B0604030504040204" pitchFamily="50" charset="-128"/>
                <a:ea typeface="Meiryo UI" panose="020B0604030504040204" pitchFamily="50" charset="-128"/>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000" kern="1200">
                <a:solidFill>
                  <a:schemeClr val="tx2">
                    <a:alpha val="70000"/>
                  </a:schemeClr>
                </a:solidFill>
                <a:latin typeface="Meiryo UI" panose="020B0604030504040204" pitchFamily="50" charset="-128"/>
                <a:ea typeface="Meiryo UI" panose="020B0604030504040204" pitchFamily="50" charset="-128"/>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000" kern="1200">
                <a:solidFill>
                  <a:schemeClr val="tx2">
                    <a:alpha val="70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kumimoji="1" lang="zh-CN" altLang="en-US" sz="2400" dirty="0">
                <a:latin typeface="メイリオ" panose="020B0604030504040204" pitchFamily="50" charset="-128"/>
                <a:ea typeface="メイリオ" panose="020B0604030504040204" pitchFamily="50" charset="-128"/>
              </a:rPr>
              <a:t>知識工学株式会社</a:t>
            </a:r>
          </a:p>
        </p:txBody>
      </p:sp>
      <p:sp>
        <p:nvSpPr>
          <p:cNvPr id="13" name="タイトル 7">
            <a:extLst>
              <a:ext uri="{FF2B5EF4-FFF2-40B4-BE49-F238E27FC236}">
                <a16:creationId xmlns:a16="http://schemas.microsoft.com/office/drawing/2014/main" id="{ADDE1BA5-E69B-CF5A-C138-2E3B50D1517C}"/>
              </a:ext>
            </a:extLst>
          </p:cNvPr>
          <p:cNvSpPr>
            <a:spLocks noGrp="1"/>
          </p:cNvSpPr>
          <p:nvPr>
            <p:ph type="title"/>
          </p:nvPr>
        </p:nvSpPr>
        <p:spPr>
          <a:xfrm>
            <a:off x="1583095" y="435527"/>
            <a:ext cx="2028044" cy="795077"/>
          </a:xfrm>
        </p:spPr>
        <p:txBody>
          <a:bodyPr>
            <a:normAutofit/>
          </a:bodyPr>
          <a:lstStyle/>
          <a:p>
            <a:r>
              <a:rPr lang="ja-JP" altLang="en-US" sz="3200" dirty="0"/>
              <a:t>清水捺希</a:t>
            </a:r>
          </a:p>
        </p:txBody>
      </p:sp>
      <p:pic>
        <p:nvPicPr>
          <p:cNvPr id="3" name="図 2" descr="グラフィカル ユーザー インターフェイス, Web サイト, PowerPoint&#10;&#10;自動的に生成された説明">
            <a:extLst>
              <a:ext uri="{FF2B5EF4-FFF2-40B4-BE49-F238E27FC236}">
                <a16:creationId xmlns:a16="http://schemas.microsoft.com/office/drawing/2014/main" id="{100DB7D1-C57D-88E3-9A5A-D677DF4CFCCF}"/>
              </a:ext>
            </a:extLst>
          </p:cNvPr>
          <p:cNvPicPr>
            <a:picLocks noChangeAspect="1"/>
          </p:cNvPicPr>
          <p:nvPr/>
        </p:nvPicPr>
        <p:blipFill>
          <a:blip r:embed="rId3"/>
          <a:stretch>
            <a:fillRect/>
          </a:stretch>
        </p:blipFill>
        <p:spPr>
          <a:xfrm>
            <a:off x="6916523" y="786394"/>
            <a:ext cx="4329393" cy="2074302"/>
          </a:xfrm>
          <a:prstGeom prst="rect">
            <a:avLst/>
          </a:prstGeom>
          <a:ln>
            <a:solidFill>
              <a:schemeClr val="accent2"/>
            </a:solidFill>
          </a:ln>
        </p:spPr>
      </p:pic>
      <p:pic>
        <p:nvPicPr>
          <p:cNvPr id="9" name="図 8" descr="グラフィカル ユーザー インターフェイス, Web サイト&#10;&#10;自動的に生成された説明">
            <a:extLst>
              <a:ext uri="{FF2B5EF4-FFF2-40B4-BE49-F238E27FC236}">
                <a16:creationId xmlns:a16="http://schemas.microsoft.com/office/drawing/2014/main" id="{7CE5EF60-73E1-3ACF-174B-60D5FB3E7F04}"/>
              </a:ext>
            </a:extLst>
          </p:cNvPr>
          <p:cNvPicPr>
            <a:picLocks noChangeAspect="1"/>
          </p:cNvPicPr>
          <p:nvPr/>
        </p:nvPicPr>
        <p:blipFill>
          <a:blip r:embed="rId4"/>
          <a:stretch>
            <a:fillRect/>
          </a:stretch>
        </p:blipFill>
        <p:spPr>
          <a:xfrm>
            <a:off x="6916523" y="3176706"/>
            <a:ext cx="4217322" cy="2020607"/>
          </a:xfrm>
          <a:prstGeom prst="rect">
            <a:avLst/>
          </a:prstGeom>
          <a:ln>
            <a:solidFill>
              <a:schemeClr val="accent2"/>
            </a:solidFill>
          </a:ln>
        </p:spPr>
      </p:pic>
    </p:spTree>
    <p:extLst>
      <p:ext uri="{BB962C8B-B14F-4D97-AF65-F5344CB8AC3E}">
        <p14:creationId xmlns:p14="http://schemas.microsoft.com/office/powerpoint/2010/main" val="257254831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3">
            <a:extLst>
              <a:ext uri="{FF2B5EF4-FFF2-40B4-BE49-F238E27FC236}">
                <a16:creationId xmlns:a16="http://schemas.microsoft.com/office/drawing/2014/main" id="{1A29866D-6B77-6663-8672-7C43F56292CB}"/>
              </a:ext>
            </a:extLst>
          </p:cNvPr>
          <p:cNvSpPr txBox="1">
            <a:spLocks/>
          </p:cNvSpPr>
          <p:nvPr/>
        </p:nvSpPr>
        <p:spPr>
          <a:xfrm>
            <a:off x="699522" y="1483802"/>
            <a:ext cx="7467033" cy="4935785"/>
          </a:xfrm>
          <a:prstGeom prst="rect">
            <a:avLst/>
          </a:prstGeom>
        </p:spPr>
        <p:txBody>
          <a:bodyPr>
            <a:normAutofit fontScale="47500" lnSpcReduction="20000"/>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kumimoji="1" sz="3200" kern="1200">
                <a:solidFill>
                  <a:schemeClr val="tx2">
                    <a:alpha val="70000"/>
                  </a:schemeClr>
                </a:solidFill>
                <a:latin typeface="Meiryo UI" panose="020B0604030504040204" pitchFamily="50" charset="-128"/>
                <a:ea typeface="Meiryo UI" panose="020B0604030504040204" pitchFamily="50" charset="-128"/>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800" kern="1200">
                <a:solidFill>
                  <a:schemeClr val="tx2">
                    <a:alpha val="70000"/>
                  </a:schemeClr>
                </a:solidFill>
                <a:latin typeface="Meiryo UI" panose="020B0604030504040204" pitchFamily="50" charset="-128"/>
                <a:ea typeface="Meiryo UI" panose="020B0604030504040204" pitchFamily="50" charset="-128"/>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400" kern="1200">
                <a:solidFill>
                  <a:schemeClr val="tx2">
                    <a:alpha val="70000"/>
                  </a:schemeClr>
                </a:solidFill>
                <a:latin typeface="Meiryo UI" panose="020B0604030504040204" pitchFamily="50" charset="-128"/>
                <a:ea typeface="Meiryo UI" panose="020B0604030504040204" pitchFamily="50" charset="-128"/>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000" kern="1200">
                <a:solidFill>
                  <a:schemeClr val="tx2">
                    <a:alpha val="70000"/>
                  </a:schemeClr>
                </a:solidFill>
                <a:latin typeface="Meiryo UI" panose="020B0604030504040204" pitchFamily="50" charset="-128"/>
                <a:ea typeface="Meiryo UI" panose="020B0604030504040204" pitchFamily="50" charset="-128"/>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000" kern="1200">
                <a:solidFill>
                  <a:schemeClr val="tx2">
                    <a:alpha val="70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kumimoji="1" lang="ja-JP" altLang="en-US" sz="5100" dirty="0">
                <a:solidFill>
                  <a:schemeClr val="accent1">
                    <a:lumMod val="75000"/>
                    <a:alpha val="70000"/>
                  </a:schemeClr>
                </a:solidFill>
                <a:latin typeface="メイリオ" panose="020B0604030504040204" pitchFamily="50" charset="-128"/>
                <a:ea typeface="メイリオ" panose="020B0604030504040204" pitchFamily="50" charset="-128"/>
              </a:rPr>
              <a:t>担当</a:t>
            </a:r>
            <a:r>
              <a:rPr kumimoji="1" lang="ja-JP" altLang="en-US" sz="5100" dirty="0">
                <a:latin typeface="メイリオ" panose="020B0604030504040204" pitchFamily="50" charset="-128"/>
                <a:ea typeface="メイリオ" panose="020B0604030504040204" pitchFamily="50" charset="-128"/>
              </a:rPr>
              <a:t>：品質管理</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kumimoji="1" lang="ja-JP" altLang="en-US" sz="5100" dirty="0">
                <a:latin typeface="メイリオ" panose="020B0604030504040204" pitchFamily="50" charset="-128"/>
                <a:ea typeface="メイリオ" panose="020B0604030504040204" pitchFamily="50" charset="-128"/>
              </a:rPr>
              <a:t>ログイン・新規登録ページの</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kumimoji="1" lang="en-US" altLang="ja-JP" sz="5100" dirty="0">
                <a:latin typeface="メイリオ" panose="020B0604030504040204" pitchFamily="50" charset="-128"/>
                <a:ea typeface="メイリオ" panose="020B0604030504040204" pitchFamily="50" charset="-128"/>
              </a:rPr>
              <a:t>JSP/Servlet/DAO</a:t>
            </a:r>
            <a:r>
              <a:rPr kumimoji="1" lang="ja-JP" altLang="en-US" sz="5100" dirty="0">
                <a:latin typeface="メイリオ" panose="020B0604030504040204" pitchFamily="50" charset="-128"/>
                <a:ea typeface="メイリオ" panose="020B0604030504040204" pitchFamily="50" charset="-128"/>
              </a:rPr>
              <a:t>を作成</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kumimoji="1" lang="ja-JP" altLang="en-US" sz="5100" dirty="0">
                <a:solidFill>
                  <a:schemeClr val="accent1">
                    <a:lumMod val="75000"/>
                    <a:alpha val="70000"/>
                  </a:schemeClr>
                </a:solidFill>
                <a:latin typeface="メイリオ" panose="020B0604030504040204" pitchFamily="50" charset="-128"/>
                <a:ea typeface="メイリオ" panose="020B0604030504040204" pitchFamily="50" charset="-128"/>
              </a:rPr>
              <a:t>苦労した点</a:t>
            </a:r>
            <a:r>
              <a:rPr kumimoji="1" lang="ja-JP" altLang="en-US" sz="5100" dirty="0">
                <a:latin typeface="メイリオ" panose="020B0604030504040204" pitchFamily="50" charset="-128"/>
                <a:ea typeface="メイリオ" panose="020B0604030504040204" pitchFamily="50" charset="-128"/>
              </a:rPr>
              <a:t>：</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kumimoji="1" lang="ja-JP" altLang="en-US" sz="5100" dirty="0">
                <a:latin typeface="メイリオ" panose="020B0604030504040204" pitchFamily="50" charset="-128"/>
                <a:ea typeface="メイリオ" panose="020B0604030504040204" pitchFamily="50" charset="-128"/>
              </a:rPr>
              <a:t>・</a:t>
            </a:r>
            <a:r>
              <a:rPr kumimoji="1" lang="en-US" altLang="ja-JP" sz="5100" dirty="0">
                <a:latin typeface="メイリオ" panose="020B0604030504040204" pitchFamily="50" charset="-128"/>
                <a:ea typeface="メイリオ" panose="020B0604030504040204" pitchFamily="50" charset="-128"/>
              </a:rPr>
              <a:t>Servlet</a:t>
            </a:r>
            <a:r>
              <a:rPr kumimoji="1" lang="ja-JP" altLang="en-US" sz="5100" dirty="0">
                <a:latin typeface="メイリオ" panose="020B0604030504040204" pitchFamily="50" charset="-128"/>
                <a:ea typeface="メイリオ" panose="020B0604030504040204" pitchFamily="50" charset="-128"/>
              </a:rPr>
              <a:t>と</a:t>
            </a:r>
            <a:r>
              <a:rPr kumimoji="1" lang="en-US" altLang="ja-JP" sz="5100" dirty="0">
                <a:latin typeface="メイリオ" panose="020B0604030504040204" pitchFamily="50" charset="-128"/>
                <a:ea typeface="メイリオ" panose="020B0604030504040204" pitchFamily="50" charset="-128"/>
              </a:rPr>
              <a:t>DAO</a:t>
            </a:r>
            <a:r>
              <a:rPr kumimoji="1" lang="ja-JP" altLang="en-US" sz="5100" dirty="0">
                <a:latin typeface="メイリオ" panose="020B0604030504040204" pitchFamily="50" charset="-128"/>
                <a:ea typeface="メイリオ" panose="020B0604030504040204" pitchFamily="50" charset="-128"/>
              </a:rPr>
              <a:t>の作成全般</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kumimoji="1" lang="ja-JP" altLang="en-US" sz="5100" dirty="0">
                <a:latin typeface="メイリオ" panose="020B0604030504040204" pitchFamily="50" charset="-128"/>
                <a:ea typeface="メイリオ" panose="020B0604030504040204" pitchFamily="50" charset="-128"/>
              </a:rPr>
              <a:t>（セッションスコープに</a:t>
            </a:r>
            <a:r>
              <a:rPr kumimoji="1" lang="en-US" altLang="ja-JP" sz="5100" dirty="0">
                <a:latin typeface="メイリオ" panose="020B0604030504040204" pitchFamily="50" charset="-128"/>
                <a:ea typeface="メイリオ" panose="020B0604030504040204" pitchFamily="50" charset="-128"/>
              </a:rPr>
              <a:t>ID</a:t>
            </a:r>
            <a:r>
              <a:rPr kumimoji="1" lang="ja-JP" altLang="en-US" sz="5100" dirty="0">
                <a:latin typeface="メイリオ" panose="020B0604030504040204" pitchFamily="50" charset="-128"/>
                <a:ea typeface="メイリオ" panose="020B0604030504040204" pitchFamily="50" charset="-128"/>
              </a:rPr>
              <a:t>を格納するやり方など）</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kumimoji="1" lang="ja-JP" altLang="en-US" sz="5100" dirty="0">
                <a:solidFill>
                  <a:schemeClr val="accent1">
                    <a:lumMod val="75000"/>
                    <a:alpha val="70000"/>
                  </a:schemeClr>
                </a:solidFill>
                <a:latin typeface="メイリオ" panose="020B0604030504040204" pitchFamily="50" charset="-128"/>
                <a:ea typeface="メイリオ" panose="020B0604030504040204" pitchFamily="50" charset="-128"/>
              </a:rPr>
              <a:t>成果</a:t>
            </a:r>
            <a:r>
              <a:rPr kumimoji="1" lang="ja-JP" altLang="en-US" sz="5100" dirty="0">
                <a:latin typeface="メイリオ" panose="020B0604030504040204" pitchFamily="50" charset="-128"/>
                <a:ea typeface="メイリオ" panose="020B0604030504040204" pitchFamily="50" charset="-128"/>
              </a:rPr>
              <a:t>：</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kumimoji="1" lang="ja-JP" altLang="en-US" sz="5100" dirty="0">
                <a:latin typeface="メイリオ" panose="020B0604030504040204" pitchFamily="50" charset="-128"/>
                <a:ea typeface="メイリオ" panose="020B0604030504040204" pitchFamily="50" charset="-128"/>
              </a:rPr>
              <a:t>・ひとりで悩みすぎず講師の方やチームの方に</a:t>
            </a:r>
            <a:endParaRPr kumimoji="1" lang="en-US" altLang="ja-JP" sz="5100" dirty="0">
              <a:latin typeface="メイリオ" panose="020B0604030504040204" pitchFamily="50" charset="-128"/>
              <a:ea typeface="メイリオ" panose="020B0604030504040204" pitchFamily="50" charset="-128"/>
            </a:endParaRP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kumimoji="1" lang="ja-JP" altLang="en-US" sz="5100" dirty="0">
                <a:latin typeface="メイリオ" panose="020B0604030504040204" pitchFamily="50" charset="-128"/>
                <a:ea typeface="メイリオ" panose="020B0604030504040204" pitchFamily="50" charset="-128"/>
              </a:rPr>
              <a:t>相談できるようになった</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kumimoji="1" lang="ja-JP" altLang="en-US" sz="5100" dirty="0">
                <a:latin typeface="メイリオ" panose="020B0604030504040204" pitchFamily="50" charset="-128"/>
                <a:ea typeface="メイリオ" panose="020B0604030504040204" pitchFamily="50" charset="-128"/>
              </a:rPr>
              <a:t>・ログインする流れを理解できた</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endParaRPr kumimoji="1" lang="ja-JP" altLang="en-US" sz="4000" dirty="0">
              <a:latin typeface="メイリオ" panose="020B0604030504040204" pitchFamily="50" charset="-128"/>
              <a:ea typeface="メイリオ" panose="020B0604030504040204" pitchFamily="50" charset="-128"/>
            </a:endParaRPr>
          </a:p>
        </p:txBody>
      </p:sp>
      <p:sp>
        <p:nvSpPr>
          <p:cNvPr id="12" name="コンテンツ プレースホルダー 3">
            <a:extLst>
              <a:ext uri="{FF2B5EF4-FFF2-40B4-BE49-F238E27FC236}">
                <a16:creationId xmlns:a16="http://schemas.microsoft.com/office/drawing/2014/main" id="{4C2C55E2-D0D3-B06F-4E28-A3D79903390A}"/>
              </a:ext>
            </a:extLst>
          </p:cNvPr>
          <p:cNvSpPr txBox="1">
            <a:spLocks/>
          </p:cNvSpPr>
          <p:nvPr/>
        </p:nvSpPr>
        <p:spPr>
          <a:xfrm>
            <a:off x="699522" y="1004961"/>
            <a:ext cx="5328355" cy="457055"/>
          </a:xfrm>
          <a:prstGeom prst="rect">
            <a:avLst/>
          </a:prstGeom>
        </p:spPr>
        <p:txBody>
          <a:bodyPr>
            <a:normAutofit fontScale="92500" lnSpcReduction="10000"/>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kumimoji="1" sz="3200" kern="1200">
                <a:solidFill>
                  <a:schemeClr val="tx2">
                    <a:alpha val="70000"/>
                  </a:schemeClr>
                </a:solidFill>
                <a:latin typeface="Meiryo UI" panose="020B0604030504040204" pitchFamily="50" charset="-128"/>
                <a:ea typeface="Meiryo UI" panose="020B0604030504040204" pitchFamily="50" charset="-128"/>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800" kern="1200">
                <a:solidFill>
                  <a:schemeClr val="tx2">
                    <a:alpha val="70000"/>
                  </a:schemeClr>
                </a:solidFill>
                <a:latin typeface="Meiryo UI" panose="020B0604030504040204" pitchFamily="50" charset="-128"/>
                <a:ea typeface="Meiryo UI" panose="020B0604030504040204" pitchFamily="50" charset="-128"/>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400" kern="1200">
                <a:solidFill>
                  <a:schemeClr val="tx2">
                    <a:alpha val="70000"/>
                  </a:schemeClr>
                </a:solidFill>
                <a:latin typeface="Meiryo UI" panose="020B0604030504040204" pitchFamily="50" charset="-128"/>
                <a:ea typeface="Meiryo UI" panose="020B0604030504040204" pitchFamily="50" charset="-128"/>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000" kern="1200">
                <a:solidFill>
                  <a:schemeClr val="tx2">
                    <a:alpha val="70000"/>
                  </a:schemeClr>
                </a:solidFill>
                <a:latin typeface="Meiryo UI" panose="020B0604030504040204" pitchFamily="50" charset="-128"/>
                <a:ea typeface="Meiryo UI" panose="020B0604030504040204" pitchFamily="50" charset="-128"/>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000" kern="1200">
                <a:solidFill>
                  <a:schemeClr val="tx2">
                    <a:alpha val="70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kumimoji="1" lang="ja-JP" altLang="en-US" sz="2400" dirty="0">
                <a:latin typeface="メイリオ" panose="020B0604030504040204" pitchFamily="50" charset="-128"/>
                <a:ea typeface="メイリオ" panose="020B0604030504040204" pitchFamily="50" charset="-128"/>
              </a:rPr>
              <a:t>ネット・インフォメーション株式会社</a:t>
            </a:r>
          </a:p>
        </p:txBody>
      </p:sp>
      <p:sp>
        <p:nvSpPr>
          <p:cNvPr id="13" name="タイトル 7">
            <a:extLst>
              <a:ext uri="{FF2B5EF4-FFF2-40B4-BE49-F238E27FC236}">
                <a16:creationId xmlns:a16="http://schemas.microsoft.com/office/drawing/2014/main" id="{ADDE1BA5-E69B-CF5A-C138-2E3B50D1517C}"/>
              </a:ext>
            </a:extLst>
          </p:cNvPr>
          <p:cNvSpPr>
            <a:spLocks noGrp="1"/>
          </p:cNvSpPr>
          <p:nvPr>
            <p:ph type="title"/>
          </p:nvPr>
        </p:nvSpPr>
        <p:spPr>
          <a:xfrm>
            <a:off x="2397119" y="438413"/>
            <a:ext cx="1933159" cy="795077"/>
          </a:xfrm>
        </p:spPr>
        <p:txBody>
          <a:bodyPr>
            <a:normAutofit/>
          </a:bodyPr>
          <a:lstStyle/>
          <a:p>
            <a:r>
              <a:rPr lang="ja-JP" altLang="en-US" sz="3200" dirty="0"/>
              <a:t>新屋あかり</a:t>
            </a:r>
          </a:p>
        </p:txBody>
      </p:sp>
      <p:pic>
        <p:nvPicPr>
          <p:cNvPr id="9" name="図 8" descr="グラフィカル ユーザー インターフェイス&#10;&#10;自動的に生成された説明">
            <a:extLst>
              <a:ext uri="{FF2B5EF4-FFF2-40B4-BE49-F238E27FC236}">
                <a16:creationId xmlns:a16="http://schemas.microsoft.com/office/drawing/2014/main" id="{302F4D71-0305-D8A3-2500-EF27325CDA20}"/>
              </a:ext>
            </a:extLst>
          </p:cNvPr>
          <p:cNvPicPr>
            <a:picLocks noChangeAspect="1"/>
          </p:cNvPicPr>
          <p:nvPr/>
        </p:nvPicPr>
        <p:blipFill>
          <a:blip r:embed="rId3"/>
          <a:stretch>
            <a:fillRect/>
          </a:stretch>
        </p:blipFill>
        <p:spPr>
          <a:xfrm>
            <a:off x="6823006" y="939738"/>
            <a:ext cx="4375082" cy="2069414"/>
          </a:xfrm>
          <a:prstGeom prst="rect">
            <a:avLst/>
          </a:prstGeom>
          <a:ln>
            <a:solidFill>
              <a:schemeClr val="accent2"/>
            </a:solidFill>
          </a:ln>
        </p:spPr>
      </p:pic>
    </p:spTree>
    <p:extLst>
      <p:ext uri="{BB962C8B-B14F-4D97-AF65-F5344CB8AC3E}">
        <p14:creationId xmlns:p14="http://schemas.microsoft.com/office/powerpoint/2010/main" val="291126924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3">
            <a:extLst>
              <a:ext uri="{FF2B5EF4-FFF2-40B4-BE49-F238E27FC236}">
                <a16:creationId xmlns:a16="http://schemas.microsoft.com/office/drawing/2014/main" id="{1A29866D-6B77-6663-8672-7C43F56292CB}"/>
              </a:ext>
            </a:extLst>
          </p:cNvPr>
          <p:cNvSpPr txBox="1">
            <a:spLocks/>
          </p:cNvSpPr>
          <p:nvPr/>
        </p:nvSpPr>
        <p:spPr>
          <a:xfrm>
            <a:off x="423893" y="1870377"/>
            <a:ext cx="11000461" cy="4904509"/>
          </a:xfrm>
          <a:prstGeom prst="rect">
            <a:avLst/>
          </a:prstGeom>
        </p:spPr>
        <p:txBody>
          <a:bodyPr>
            <a:normAutofit/>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kumimoji="1" sz="3200" kern="1200">
                <a:solidFill>
                  <a:schemeClr val="tx2">
                    <a:alpha val="70000"/>
                  </a:schemeClr>
                </a:solidFill>
                <a:latin typeface="Meiryo UI" panose="020B0604030504040204" pitchFamily="50" charset="-128"/>
                <a:ea typeface="Meiryo UI" panose="020B0604030504040204" pitchFamily="50" charset="-128"/>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800" kern="1200">
                <a:solidFill>
                  <a:schemeClr val="tx2">
                    <a:alpha val="70000"/>
                  </a:schemeClr>
                </a:solidFill>
                <a:latin typeface="Meiryo UI" panose="020B0604030504040204" pitchFamily="50" charset="-128"/>
                <a:ea typeface="Meiryo UI" panose="020B0604030504040204" pitchFamily="50" charset="-128"/>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400" kern="1200">
                <a:solidFill>
                  <a:schemeClr val="tx2">
                    <a:alpha val="70000"/>
                  </a:schemeClr>
                </a:solidFill>
                <a:latin typeface="Meiryo UI" panose="020B0604030504040204" pitchFamily="50" charset="-128"/>
                <a:ea typeface="Meiryo UI" panose="020B0604030504040204" pitchFamily="50" charset="-128"/>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000" kern="1200">
                <a:solidFill>
                  <a:schemeClr val="tx2">
                    <a:alpha val="70000"/>
                  </a:schemeClr>
                </a:solidFill>
                <a:latin typeface="Meiryo UI" panose="020B0604030504040204" pitchFamily="50" charset="-128"/>
                <a:ea typeface="Meiryo UI" panose="020B0604030504040204" pitchFamily="50" charset="-128"/>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000" kern="1200">
                <a:solidFill>
                  <a:schemeClr val="tx2">
                    <a:alpha val="70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ja-JP" altLang="en-US" sz="2400" dirty="0">
                <a:solidFill>
                  <a:schemeClr val="accent1">
                    <a:lumMod val="75000"/>
                    <a:alpha val="70000"/>
                  </a:schemeClr>
                </a:solidFill>
                <a:latin typeface="メイリオ" panose="020B0604030504040204" pitchFamily="50" charset="-128"/>
                <a:ea typeface="メイリオ" panose="020B0604030504040204" pitchFamily="50" charset="-128"/>
              </a:rPr>
              <a:t>担当</a:t>
            </a:r>
            <a:r>
              <a:rPr lang="ja-JP" altLang="en-US" sz="2400" dirty="0">
                <a:latin typeface="メイリオ" panose="020B0604030504040204" pitchFamily="50" charset="-128"/>
                <a:ea typeface="メイリオ" panose="020B0604030504040204" pitchFamily="50" charset="-128"/>
              </a:rPr>
              <a:t>：コミュニケーション管理</a:t>
            </a:r>
            <a:endParaRPr lang="en-US" altLang="ja-JP" sz="2400" dirty="0">
              <a:latin typeface="メイリオ" panose="020B0604030504040204" pitchFamily="50" charset="-128"/>
              <a:ea typeface="メイリオ" panose="020B0604030504040204" pitchFamily="50" charset="-128"/>
            </a:endParaRP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ja-JP" altLang="en-US" sz="2400" dirty="0">
                <a:latin typeface="メイリオ" panose="020B0604030504040204" pitchFamily="50" charset="-128"/>
                <a:ea typeface="メイリオ" panose="020B0604030504040204" pitchFamily="50" charset="-128"/>
              </a:rPr>
              <a:t>ヘッダー部分</a:t>
            </a:r>
            <a:r>
              <a:rPr lang="en-US" altLang="ja-JP" sz="2400" dirty="0">
                <a:latin typeface="メイリオ" panose="020B0604030504040204" pitchFamily="50" charset="-128"/>
                <a:ea typeface="メイリオ" panose="020B0604030504040204" pitchFamily="50" charset="-128"/>
              </a:rPr>
              <a:t>(include) /</a:t>
            </a:r>
            <a:r>
              <a:rPr lang="ja-JP" altLang="en-US" sz="2400" dirty="0">
                <a:latin typeface="メイリオ" panose="020B0604030504040204" pitchFamily="50" charset="-128"/>
                <a:ea typeface="メイリオ" panose="020B0604030504040204" pitchFamily="50" charset="-128"/>
              </a:rPr>
              <a:t>旅行</a:t>
            </a:r>
            <a:r>
              <a:rPr lang="en-US" altLang="ja-JP" sz="2400" dirty="0">
                <a:latin typeface="メイリオ" panose="020B0604030504040204" pitchFamily="50" charset="-128"/>
                <a:ea typeface="メイリオ" panose="020B0604030504040204" pitchFamily="50" charset="-128"/>
              </a:rPr>
              <a:t>pic</a:t>
            </a:r>
            <a:r>
              <a:rPr lang="ja-JP" altLang="en-US" sz="2400" dirty="0">
                <a:latin typeface="メイリオ" panose="020B0604030504040204" pitchFamily="50" charset="-128"/>
                <a:ea typeface="メイリオ" panose="020B0604030504040204" pitchFamily="50" charset="-128"/>
              </a:rPr>
              <a:t>画面</a:t>
            </a:r>
            <a:endParaRPr lang="en-US" altLang="ja-JP" sz="2400" dirty="0">
              <a:latin typeface="メイリオ" panose="020B0604030504040204" pitchFamily="50" charset="-128"/>
              <a:ea typeface="メイリオ" panose="020B0604030504040204" pitchFamily="50" charset="-128"/>
            </a:endParaRP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ja-JP" altLang="en-US" sz="2400" dirty="0">
                <a:latin typeface="メイリオ" panose="020B0604030504040204" pitchFamily="50" charset="-128"/>
                <a:ea typeface="メイリオ" panose="020B0604030504040204" pitchFamily="50" charset="-128"/>
              </a:rPr>
              <a:t>（</a:t>
            </a:r>
            <a:r>
              <a:rPr lang="en-US" altLang="ja-JP" sz="2400" dirty="0" err="1">
                <a:latin typeface="メイリオ" panose="020B0604030504040204" pitchFamily="50" charset="-128"/>
                <a:ea typeface="メイリオ" panose="020B0604030504040204" pitchFamily="50" charset="-128"/>
              </a:rPr>
              <a:t>DAO,servlet,jsp,css,javascript</a:t>
            </a:r>
            <a:r>
              <a:rPr lang="ja-JP" altLang="en-US" sz="2400" dirty="0">
                <a:latin typeface="メイリオ" panose="020B0604030504040204" pitchFamily="50" charset="-128"/>
                <a:ea typeface="メイリオ" panose="020B0604030504040204" pitchFamily="50" charset="-128"/>
              </a:rPr>
              <a:t>）</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ja-JP" altLang="en-US" sz="2400" dirty="0">
                <a:solidFill>
                  <a:schemeClr val="accent1">
                    <a:lumMod val="75000"/>
                    <a:alpha val="70000"/>
                  </a:schemeClr>
                </a:solidFill>
                <a:latin typeface="メイリオ" panose="020B0604030504040204" pitchFamily="50" charset="-128"/>
                <a:ea typeface="メイリオ" panose="020B0604030504040204" pitchFamily="50" charset="-128"/>
              </a:rPr>
              <a:t>苦労した点</a:t>
            </a:r>
            <a:r>
              <a:rPr lang="ja-JP" altLang="en-US" sz="2400" dirty="0">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Include</a:t>
            </a:r>
            <a:r>
              <a:rPr lang="ja-JP" altLang="en-US" sz="2400" dirty="0">
                <a:latin typeface="メイリオ" panose="020B0604030504040204" pitchFamily="50" charset="-128"/>
                <a:ea typeface="メイリオ" panose="020B0604030504040204" pitchFamily="50" charset="-128"/>
              </a:rPr>
              <a:t>、スクロール機能</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ja-JP" altLang="en-US" sz="2400" dirty="0">
                <a:latin typeface="メイリオ" panose="020B0604030504040204" pitchFamily="50" charset="-128"/>
                <a:ea typeface="メイリオ" panose="020B0604030504040204" pitchFamily="50" charset="-128"/>
              </a:rPr>
              <a:t>　　　　　　共有情報の選択</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ja-JP" altLang="en-US" sz="2400" dirty="0">
                <a:solidFill>
                  <a:schemeClr val="accent1">
                    <a:lumMod val="75000"/>
                    <a:alpha val="70000"/>
                  </a:schemeClr>
                </a:solidFill>
                <a:latin typeface="メイリオ" panose="020B0604030504040204" pitchFamily="50" charset="-128"/>
                <a:ea typeface="メイリオ" panose="020B0604030504040204" pitchFamily="50" charset="-128"/>
              </a:rPr>
              <a:t>成果</a:t>
            </a:r>
            <a:r>
              <a:rPr lang="ja-JP" altLang="en-US" sz="2400" dirty="0">
                <a:latin typeface="メイリオ" panose="020B0604030504040204" pitchFamily="50" charset="-128"/>
                <a:ea typeface="メイリオ" panose="020B0604030504040204" pitchFamily="50" charset="-128"/>
              </a:rPr>
              <a:t>：</a:t>
            </a:r>
            <a:endParaRPr lang="en-US" altLang="ja-JP" sz="2400" dirty="0">
              <a:latin typeface="メイリオ" panose="020B0604030504040204" pitchFamily="50" charset="-128"/>
              <a:ea typeface="メイリオ" panose="020B0604030504040204" pitchFamily="50" charset="-128"/>
            </a:endParaRP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ja-JP" altLang="en-US" sz="2400" dirty="0">
                <a:latin typeface="メイリオ" panose="020B0604030504040204" pitchFamily="50" charset="-128"/>
                <a:ea typeface="メイリオ" panose="020B0604030504040204" pitchFamily="50" charset="-128"/>
              </a:rPr>
              <a:t>メンバー間の連携</a:t>
            </a:r>
            <a:r>
              <a:rPr lang="en-US"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分担による作成過程を体験</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ja-JP" altLang="en-US" sz="2400" dirty="0">
                <a:latin typeface="メイリオ" panose="020B0604030504040204" pitchFamily="50" charset="-128"/>
                <a:ea typeface="メイリオ" panose="020B0604030504040204" pitchFamily="50" charset="-128"/>
              </a:rPr>
              <a:t>　　　機能と機能の両立などといったチーム開発の注意点</a:t>
            </a:r>
            <a:endParaRPr lang="en-US" altLang="ja-JP" sz="2400" dirty="0">
              <a:latin typeface="メイリオ" panose="020B0604030504040204" pitchFamily="50" charset="-128"/>
              <a:ea typeface="メイリオ" panose="020B0604030504040204" pitchFamily="50" charset="-128"/>
            </a:endParaRP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endParaRPr kumimoji="1" lang="en-US" altLang="ja-JP" sz="4000" dirty="0">
              <a:latin typeface="メイリオ" panose="020B0604030504040204" pitchFamily="50" charset="-128"/>
              <a:ea typeface="メイリオ" panose="020B0604030504040204" pitchFamily="50" charset="-128"/>
            </a:endParaRP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endParaRPr kumimoji="1" lang="ja-JP" altLang="en-US" sz="4000" dirty="0">
              <a:latin typeface="メイリオ" panose="020B0604030504040204" pitchFamily="50" charset="-128"/>
              <a:ea typeface="メイリオ" panose="020B0604030504040204" pitchFamily="50" charset="-128"/>
            </a:endParaRP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endParaRPr kumimoji="1" lang="ja-JP" altLang="en-US" sz="4000" dirty="0">
              <a:latin typeface="メイリオ" panose="020B0604030504040204" pitchFamily="50" charset="-128"/>
              <a:ea typeface="メイリオ" panose="020B0604030504040204" pitchFamily="50" charset="-128"/>
            </a:endParaRPr>
          </a:p>
        </p:txBody>
      </p:sp>
      <p:sp>
        <p:nvSpPr>
          <p:cNvPr id="12" name="コンテンツ プレースホルダー 3">
            <a:extLst>
              <a:ext uri="{FF2B5EF4-FFF2-40B4-BE49-F238E27FC236}">
                <a16:creationId xmlns:a16="http://schemas.microsoft.com/office/drawing/2014/main" id="{4C2C55E2-D0D3-B06F-4E28-A3D79903390A}"/>
              </a:ext>
            </a:extLst>
          </p:cNvPr>
          <p:cNvSpPr txBox="1">
            <a:spLocks/>
          </p:cNvSpPr>
          <p:nvPr/>
        </p:nvSpPr>
        <p:spPr>
          <a:xfrm>
            <a:off x="767645" y="1413322"/>
            <a:ext cx="5328355" cy="457055"/>
          </a:xfrm>
          <a:prstGeom prst="rect">
            <a:avLst/>
          </a:prstGeom>
        </p:spPr>
        <p:txBody>
          <a:bodyPr>
            <a:normAutofit fontScale="92500" lnSpcReduction="10000"/>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kumimoji="1" sz="3200" kern="1200">
                <a:solidFill>
                  <a:schemeClr val="tx2">
                    <a:alpha val="70000"/>
                  </a:schemeClr>
                </a:solidFill>
                <a:latin typeface="Meiryo UI" panose="020B0604030504040204" pitchFamily="50" charset="-128"/>
                <a:ea typeface="Meiryo UI" panose="020B0604030504040204" pitchFamily="50" charset="-128"/>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800" kern="1200">
                <a:solidFill>
                  <a:schemeClr val="tx2">
                    <a:alpha val="70000"/>
                  </a:schemeClr>
                </a:solidFill>
                <a:latin typeface="Meiryo UI" panose="020B0604030504040204" pitchFamily="50" charset="-128"/>
                <a:ea typeface="Meiryo UI" panose="020B0604030504040204" pitchFamily="50" charset="-128"/>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400" kern="1200">
                <a:solidFill>
                  <a:schemeClr val="tx2">
                    <a:alpha val="70000"/>
                  </a:schemeClr>
                </a:solidFill>
                <a:latin typeface="Meiryo UI" panose="020B0604030504040204" pitchFamily="50" charset="-128"/>
                <a:ea typeface="Meiryo UI" panose="020B0604030504040204" pitchFamily="50" charset="-128"/>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000" kern="1200">
                <a:solidFill>
                  <a:schemeClr val="tx2">
                    <a:alpha val="70000"/>
                  </a:schemeClr>
                </a:solidFill>
                <a:latin typeface="Meiryo UI" panose="020B0604030504040204" pitchFamily="50" charset="-128"/>
                <a:ea typeface="Meiryo UI" panose="020B0604030504040204" pitchFamily="50" charset="-128"/>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000" kern="1200">
                <a:solidFill>
                  <a:schemeClr val="tx2">
                    <a:alpha val="70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kumimoji="1" lang="ja-JP" altLang="en-US" sz="2400" dirty="0">
                <a:latin typeface="メイリオ" panose="020B0604030504040204" pitchFamily="50" charset="-128"/>
                <a:ea typeface="メイリオ" panose="020B0604030504040204" pitchFamily="50" charset="-128"/>
              </a:rPr>
              <a:t>エヌ・エス・ケイ株式会社</a:t>
            </a:r>
          </a:p>
        </p:txBody>
      </p:sp>
      <p:sp>
        <p:nvSpPr>
          <p:cNvPr id="13" name="タイトル 7">
            <a:extLst>
              <a:ext uri="{FF2B5EF4-FFF2-40B4-BE49-F238E27FC236}">
                <a16:creationId xmlns:a16="http://schemas.microsoft.com/office/drawing/2014/main" id="{ADDE1BA5-E69B-CF5A-C138-2E3B50D1517C}"/>
              </a:ext>
            </a:extLst>
          </p:cNvPr>
          <p:cNvSpPr>
            <a:spLocks noGrp="1"/>
          </p:cNvSpPr>
          <p:nvPr>
            <p:ph type="title"/>
          </p:nvPr>
        </p:nvSpPr>
        <p:spPr>
          <a:xfrm>
            <a:off x="1638455" y="641834"/>
            <a:ext cx="1917546" cy="795077"/>
          </a:xfrm>
        </p:spPr>
        <p:txBody>
          <a:bodyPr>
            <a:normAutofit/>
          </a:bodyPr>
          <a:lstStyle/>
          <a:p>
            <a:r>
              <a:rPr lang="ja-JP" altLang="en-US" sz="3200" dirty="0"/>
              <a:t>竹入健人</a:t>
            </a:r>
          </a:p>
        </p:txBody>
      </p:sp>
      <p:pic>
        <p:nvPicPr>
          <p:cNvPr id="3" name="図 2" descr="グラフィカル ユーザー インターフェイス, テキスト&#10;&#10;自動的に生成された説明">
            <a:extLst>
              <a:ext uri="{FF2B5EF4-FFF2-40B4-BE49-F238E27FC236}">
                <a16:creationId xmlns:a16="http://schemas.microsoft.com/office/drawing/2014/main" id="{9CC077BF-455E-7BC2-F999-10460B23C6AB}"/>
              </a:ext>
            </a:extLst>
          </p:cNvPr>
          <p:cNvPicPr>
            <a:picLocks noChangeAspect="1"/>
          </p:cNvPicPr>
          <p:nvPr/>
        </p:nvPicPr>
        <p:blipFill rotWithShape="1">
          <a:blip r:embed="rId3"/>
          <a:srcRect l="-321" r="17759" b="51053"/>
          <a:stretch/>
        </p:blipFill>
        <p:spPr>
          <a:xfrm>
            <a:off x="8781468" y="2840910"/>
            <a:ext cx="2299986" cy="1544153"/>
          </a:xfrm>
          <a:prstGeom prst="rect">
            <a:avLst/>
          </a:prstGeom>
          <a:ln>
            <a:solidFill>
              <a:schemeClr val="accent2"/>
            </a:solidFill>
          </a:ln>
        </p:spPr>
      </p:pic>
      <p:pic>
        <p:nvPicPr>
          <p:cNvPr id="9" name="図 8" descr="グラフィカル ユーザー インターフェイス, アプリケーション&#10;&#10;自動的に生成された説明">
            <a:extLst>
              <a:ext uri="{FF2B5EF4-FFF2-40B4-BE49-F238E27FC236}">
                <a16:creationId xmlns:a16="http://schemas.microsoft.com/office/drawing/2014/main" id="{76083992-89AE-7C01-7817-250B3E9D6F78}"/>
              </a:ext>
            </a:extLst>
          </p:cNvPr>
          <p:cNvPicPr>
            <a:picLocks noChangeAspect="1"/>
          </p:cNvPicPr>
          <p:nvPr/>
        </p:nvPicPr>
        <p:blipFill>
          <a:blip r:embed="rId4"/>
          <a:stretch>
            <a:fillRect/>
          </a:stretch>
        </p:blipFill>
        <p:spPr>
          <a:xfrm>
            <a:off x="6940436" y="899844"/>
            <a:ext cx="3391130" cy="1507600"/>
          </a:xfrm>
          <a:prstGeom prst="rect">
            <a:avLst/>
          </a:prstGeom>
          <a:ln>
            <a:solidFill>
              <a:schemeClr val="accent2"/>
            </a:solidFill>
          </a:ln>
        </p:spPr>
      </p:pic>
    </p:spTree>
    <p:extLst>
      <p:ext uri="{BB962C8B-B14F-4D97-AF65-F5344CB8AC3E}">
        <p14:creationId xmlns:p14="http://schemas.microsoft.com/office/powerpoint/2010/main" val="428733167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3">
            <a:extLst>
              <a:ext uri="{FF2B5EF4-FFF2-40B4-BE49-F238E27FC236}">
                <a16:creationId xmlns:a16="http://schemas.microsoft.com/office/drawing/2014/main" id="{1A29866D-6B77-6663-8672-7C43F56292CB}"/>
              </a:ext>
            </a:extLst>
          </p:cNvPr>
          <p:cNvSpPr txBox="1">
            <a:spLocks/>
          </p:cNvSpPr>
          <p:nvPr/>
        </p:nvSpPr>
        <p:spPr>
          <a:xfrm>
            <a:off x="472089" y="2132034"/>
            <a:ext cx="13152842" cy="4126643"/>
          </a:xfrm>
          <a:prstGeom prst="rect">
            <a:avLst/>
          </a:prstGeom>
        </p:spPr>
        <p:txBody>
          <a:bodyPr>
            <a:normAutofit/>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kumimoji="1" sz="3200" kern="1200">
                <a:solidFill>
                  <a:schemeClr val="tx2">
                    <a:alpha val="70000"/>
                  </a:schemeClr>
                </a:solidFill>
                <a:latin typeface="Meiryo UI" panose="020B0604030504040204" pitchFamily="50" charset="-128"/>
                <a:ea typeface="Meiryo UI" panose="020B0604030504040204" pitchFamily="50" charset="-128"/>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800" kern="1200">
                <a:solidFill>
                  <a:schemeClr val="tx2">
                    <a:alpha val="70000"/>
                  </a:schemeClr>
                </a:solidFill>
                <a:latin typeface="Meiryo UI" panose="020B0604030504040204" pitchFamily="50" charset="-128"/>
                <a:ea typeface="Meiryo UI" panose="020B0604030504040204" pitchFamily="50" charset="-128"/>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400" kern="1200">
                <a:solidFill>
                  <a:schemeClr val="tx2">
                    <a:alpha val="70000"/>
                  </a:schemeClr>
                </a:solidFill>
                <a:latin typeface="Meiryo UI" panose="020B0604030504040204" pitchFamily="50" charset="-128"/>
                <a:ea typeface="Meiryo UI" panose="020B0604030504040204" pitchFamily="50" charset="-128"/>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000" kern="1200">
                <a:solidFill>
                  <a:schemeClr val="tx2">
                    <a:alpha val="70000"/>
                  </a:schemeClr>
                </a:solidFill>
                <a:latin typeface="Meiryo UI" panose="020B0604030504040204" pitchFamily="50" charset="-128"/>
                <a:ea typeface="Meiryo UI" panose="020B0604030504040204" pitchFamily="50" charset="-128"/>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000" kern="1200">
                <a:solidFill>
                  <a:schemeClr val="tx2">
                    <a:alpha val="70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ja-JP" altLang="en-US" sz="2400" dirty="0">
                <a:solidFill>
                  <a:schemeClr val="accent1">
                    <a:lumMod val="75000"/>
                    <a:alpha val="70000"/>
                  </a:schemeClr>
                </a:solidFill>
                <a:latin typeface="メイリオ" panose="020B0604030504040204" pitchFamily="50" charset="-128"/>
                <a:ea typeface="メイリオ" panose="020B0604030504040204" pitchFamily="50" charset="-128"/>
              </a:rPr>
              <a:t>担当</a:t>
            </a:r>
            <a:r>
              <a:rPr lang="ja-JP" altLang="en-US" sz="2400" dirty="0">
                <a:latin typeface="メイリオ" panose="020B0604030504040204" pitchFamily="50" charset="-128"/>
                <a:ea typeface="メイリオ" panose="020B0604030504040204" pitchFamily="50" charset="-128"/>
              </a:rPr>
              <a:t>：サブリーダー、発表担当</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ja-JP" altLang="en-US" sz="2400" dirty="0">
                <a:latin typeface="メイリオ" panose="020B0604030504040204" pitchFamily="50" charset="-128"/>
                <a:ea typeface="メイリオ" panose="020B0604030504040204" pitchFamily="50" charset="-128"/>
              </a:rPr>
              <a:t>カレンダーとスケジュール登録ページ作成</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ja-JP" altLang="en-US" sz="2400" dirty="0">
                <a:solidFill>
                  <a:schemeClr val="accent1">
                    <a:lumMod val="75000"/>
                    <a:alpha val="70000"/>
                  </a:schemeClr>
                </a:solidFill>
                <a:latin typeface="メイリオ" panose="020B0604030504040204" pitchFamily="50" charset="-128"/>
                <a:ea typeface="メイリオ" panose="020B0604030504040204" pitchFamily="50" charset="-128"/>
              </a:rPr>
              <a:t>苦労した点</a:t>
            </a:r>
            <a:r>
              <a:rPr lang="ja-JP" altLang="en-US" sz="2400" dirty="0">
                <a:latin typeface="メイリオ" panose="020B0604030504040204" pitchFamily="50" charset="-128"/>
                <a:ea typeface="メイリオ" panose="020B0604030504040204" pitchFamily="50" charset="-128"/>
              </a:rPr>
              <a:t>：画面のレイアウト</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ja-JP" altLang="en-US" sz="2400" dirty="0">
                <a:latin typeface="メイリオ" panose="020B0604030504040204" pitchFamily="50" charset="-128"/>
                <a:ea typeface="メイリオ" panose="020B0604030504040204" pitchFamily="50" charset="-128"/>
              </a:rPr>
              <a:t>データベースの値を</a:t>
            </a:r>
            <a:r>
              <a:rPr lang="en-US" altLang="ja-JP" sz="2400" dirty="0">
                <a:latin typeface="メイリオ" panose="020B0604030504040204" pitchFamily="50" charset="-128"/>
                <a:ea typeface="メイリオ" panose="020B0604030504040204" pitchFamily="50" charset="-128"/>
              </a:rPr>
              <a:t>JavaScript</a:t>
            </a:r>
            <a:r>
              <a:rPr lang="ja-JP" altLang="en-US" sz="2400" dirty="0">
                <a:latin typeface="メイリオ" panose="020B0604030504040204" pitchFamily="50" charset="-128"/>
                <a:ea typeface="メイリオ" panose="020B0604030504040204" pitchFamily="50" charset="-128"/>
              </a:rPr>
              <a:t>で扱うこと</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ja-JP" altLang="en-US" sz="2400" dirty="0">
                <a:solidFill>
                  <a:schemeClr val="accent1">
                    <a:lumMod val="75000"/>
                    <a:alpha val="70000"/>
                  </a:schemeClr>
                </a:solidFill>
                <a:latin typeface="メイリオ" panose="020B0604030504040204" pitchFamily="50" charset="-128"/>
                <a:ea typeface="メイリオ" panose="020B0604030504040204" pitchFamily="50" charset="-128"/>
              </a:rPr>
              <a:t>成果</a:t>
            </a:r>
            <a:r>
              <a:rPr lang="ja-JP" altLang="en-US" sz="2400" dirty="0">
                <a:latin typeface="メイリオ" panose="020B0604030504040204" pitchFamily="50" charset="-128"/>
                <a:ea typeface="メイリオ" panose="020B0604030504040204" pitchFamily="50" charset="-128"/>
              </a:rPr>
              <a:t>：データベースの値を条件に応じて</a:t>
            </a:r>
            <a:endParaRPr lang="en-US" altLang="ja-JP" sz="2400" dirty="0">
              <a:latin typeface="メイリオ" panose="020B0604030504040204" pitchFamily="50" charset="-128"/>
              <a:ea typeface="メイリオ" panose="020B0604030504040204" pitchFamily="50" charset="-128"/>
            </a:endParaRP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ja-JP" altLang="en-US" sz="2400" dirty="0">
                <a:latin typeface="メイリオ" panose="020B0604030504040204" pitchFamily="50" charset="-128"/>
                <a:ea typeface="メイリオ" panose="020B0604030504040204" pitchFamily="50" charset="-128"/>
              </a:rPr>
              <a:t>画面に表示</a:t>
            </a:r>
            <a:endParaRPr lang="en-US" altLang="ja-JP" sz="2400" dirty="0">
              <a:latin typeface="メイリオ" panose="020B0604030504040204" pitchFamily="50" charset="-128"/>
              <a:ea typeface="メイリオ" panose="020B0604030504040204" pitchFamily="50" charset="-128"/>
            </a:endParaRP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ja-JP" altLang="en-US" sz="2400" dirty="0">
                <a:latin typeface="メイリオ" panose="020B0604030504040204" pitchFamily="50" charset="-128"/>
                <a:ea typeface="メイリオ" panose="020B0604030504040204" pitchFamily="50" charset="-128"/>
              </a:rPr>
              <a:t>自分の力でできないことは周りの力を借りる</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endParaRPr lang="ja-JP" altLang="en-US" sz="4000" dirty="0">
              <a:latin typeface="メイリオ" panose="020B0604030504040204" pitchFamily="50" charset="-128"/>
              <a:ea typeface="メイリオ" panose="020B0604030504040204" pitchFamily="50" charset="-128"/>
            </a:endParaRP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endParaRPr lang="en-US" altLang="ja-JP" sz="4000" dirty="0">
              <a:latin typeface="メイリオ" panose="020B0604030504040204" pitchFamily="50" charset="-128"/>
              <a:ea typeface="メイリオ" panose="020B0604030504040204" pitchFamily="50" charset="-128"/>
            </a:endParaRP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endParaRPr kumimoji="1" lang="en-US" altLang="ja-JP" sz="4000" dirty="0">
              <a:latin typeface="メイリオ" panose="020B0604030504040204" pitchFamily="50" charset="-128"/>
              <a:ea typeface="メイリオ" panose="020B0604030504040204" pitchFamily="50" charset="-128"/>
            </a:endParaRP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endParaRPr kumimoji="1" lang="ja-JP" altLang="en-US" sz="4000" dirty="0">
              <a:latin typeface="メイリオ" panose="020B0604030504040204" pitchFamily="50" charset="-128"/>
              <a:ea typeface="メイリオ" panose="020B0604030504040204" pitchFamily="50" charset="-128"/>
            </a:endParaRP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endParaRPr kumimoji="1" lang="ja-JP" altLang="en-US" sz="4000" dirty="0">
              <a:latin typeface="メイリオ" panose="020B0604030504040204" pitchFamily="50" charset="-128"/>
              <a:ea typeface="メイリオ" panose="020B0604030504040204" pitchFamily="50" charset="-128"/>
            </a:endParaRPr>
          </a:p>
        </p:txBody>
      </p:sp>
      <p:sp>
        <p:nvSpPr>
          <p:cNvPr id="12" name="コンテンツ プレースホルダー 3">
            <a:extLst>
              <a:ext uri="{FF2B5EF4-FFF2-40B4-BE49-F238E27FC236}">
                <a16:creationId xmlns:a16="http://schemas.microsoft.com/office/drawing/2014/main" id="{4C2C55E2-D0D3-B06F-4E28-A3D79903390A}"/>
              </a:ext>
            </a:extLst>
          </p:cNvPr>
          <p:cNvSpPr txBox="1">
            <a:spLocks/>
          </p:cNvSpPr>
          <p:nvPr/>
        </p:nvSpPr>
        <p:spPr>
          <a:xfrm>
            <a:off x="767645" y="1394399"/>
            <a:ext cx="5328355" cy="457055"/>
          </a:xfrm>
          <a:prstGeom prst="rect">
            <a:avLst/>
          </a:prstGeom>
        </p:spPr>
        <p:txBody>
          <a:bodyPr>
            <a:normAutofit fontScale="92500" lnSpcReduction="10000"/>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kumimoji="1" sz="3200" kern="1200">
                <a:solidFill>
                  <a:schemeClr val="tx2">
                    <a:alpha val="70000"/>
                  </a:schemeClr>
                </a:solidFill>
                <a:latin typeface="Meiryo UI" panose="020B0604030504040204" pitchFamily="50" charset="-128"/>
                <a:ea typeface="Meiryo UI" panose="020B0604030504040204" pitchFamily="50" charset="-128"/>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800" kern="1200">
                <a:solidFill>
                  <a:schemeClr val="tx2">
                    <a:alpha val="70000"/>
                  </a:schemeClr>
                </a:solidFill>
                <a:latin typeface="Meiryo UI" panose="020B0604030504040204" pitchFamily="50" charset="-128"/>
                <a:ea typeface="Meiryo UI" panose="020B0604030504040204" pitchFamily="50" charset="-128"/>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400" kern="1200">
                <a:solidFill>
                  <a:schemeClr val="tx2">
                    <a:alpha val="70000"/>
                  </a:schemeClr>
                </a:solidFill>
                <a:latin typeface="Meiryo UI" panose="020B0604030504040204" pitchFamily="50" charset="-128"/>
                <a:ea typeface="Meiryo UI" panose="020B0604030504040204" pitchFamily="50" charset="-128"/>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000" kern="1200">
                <a:solidFill>
                  <a:schemeClr val="tx2">
                    <a:alpha val="70000"/>
                  </a:schemeClr>
                </a:solidFill>
                <a:latin typeface="Meiryo UI" panose="020B0604030504040204" pitchFamily="50" charset="-128"/>
                <a:ea typeface="Meiryo UI" panose="020B0604030504040204" pitchFamily="50" charset="-128"/>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000" kern="1200">
                <a:solidFill>
                  <a:schemeClr val="tx2">
                    <a:alpha val="70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kumimoji="1" lang="ja-JP" altLang="en-US" sz="2400" dirty="0">
                <a:latin typeface="メイリオ" panose="020B0604030504040204" pitchFamily="50" charset="-128"/>
                <a:ea typeface="メイリオ" panose="020B0604030504040204" pitchFamily="50" charset="-128"/>
              </a:rPr>
              <a:t>株式会社</a:t>
            </a:r>
            <a:r>
              <a:rPr kumimoji="1" lang="en-US" altLang="ja-JP" sz="2400" dirty="0">
                <a:latin typeface="メイリオ" panose="020B0604030504040204" pitchFamily="50" charset="-128"/>
                <a:ea typeface="メイリオ" panose="020B0604030504040204" pitchFamily="50" charset="-128"/>
              </a:rPr>
              <a:t>K</a:t>
            </a:r>
            <a:r>
              <a:rPr kumimoji="1" lang="ja-JP" altLang="en-US" sz="2400" dirty="0">
                <a:latin typeface="メイリオ" panose="020B0604030504040204" pitchFamily="50" charset="-128"/>
                <a:ea typeface="メイリオ" panose="020B0604030504040204" pitchFamily="50" charset="-128"/>
              </a:rPr>
              <a:t>・システムソリューション</a:t>
            </a:r>
          </a:p>
        </p:txBody>
      </p:sp>
      <p:sp>
        <p:nvSpPr>
          <p:cNvPr id="13" name="タイトル 7">
            <a:extLst>
              <a:ext uri="{FF2B5EF4-FFF2-40B4-BE49-F238E27FC236}">
                <a16:creationId xmlns:a16="http://schemas.microsoft.com/office/drawing/2014/main" id="{ADDE1BA5-E69B-CF5A-C138-2E3B50D1517C}"/>
              </a:ext>
            </a:extLst>
          </p:cNvPr>
          <p:cNvSpPr>
            <a:spLocks noGrp="1"/>
          </p:cNvSpPr>
          <p:nvPr>
            <p:ph type="title"/>
          </p:nvPr>
        </p:nvSpPr>
        <p:spPr>
          <a:xfrm>
            <a:off x="900351" y="599322"/>
            <a:ext cx="5048892" cy="795077"/>
          </a:xfrm>
        </p:spPr>
        <p:txBody>
          <a:bodyPr>
            <a:normAutofit/>
          </a:bodyPr>
          <a:lstStyle/>
          <a:p>
            <a:r>
              <a:rPr lang="ja-JP" altLang="en-US" sz="3200" dirty="0"/>
              <a:t>北條湧基</a:t>
            </a:r>
          </a:p>
        </p:txBody>
      </p:sp>
      <p:pic>
        <p:nvPicPr>
          <p:cNvPr id="4" name="図 3" descr="グラフ, 棒グラフ&#10;&#10;自動的に生成された説明">
            <a:extLst>
              <a:ext uri="{FF2B5EF4-FFF2-40B4-BE49-F238E27FC236}">
                <a16:creationId xmlns:a16="http://schemas.microsoft.com/office/drawing/2014/main" id="{4513EAAD-30A2-8B68-DE5E-BD48A1A2BE12}"/>
              </a:ext>
            </a:extLst>
          </p:cNvPr>
          <p:cNvPicPr>
            <a:picLocks noChangeAspect="1"/>
          </p:cNvPicPr>
          <p:nvPr/>
        </p:nvPicPr>
        <p:blipFill>
          <a:blip r:embed="rId3"/>
          <a:stretch>
            <a:fillRect/>
          </a:stretch>
        </p:blipFill>
        <p:spPr>
          <a:xfrm>
            <a:off x="7161447" y="602518"/>
            <a:ext cx="4130202" cy="2603474"/>
          </a:xfrm>
          <a:prstGeom prst="rect">
            <a:avLst/>
          </a:prstGeom>
          <a:ln>
            <a:solidFill>
              <a:schemeClr val="accent2"/>
            </a:solidFill>
          </a:ln>
        </p:spPr>
      </p:pic>
      <p:pic>
        <p:nvPicPr>
          <p:cNvPr id="7" name="図 6" descr="座る, 光, 描く, 駐車 が含まれている画像&#10;&#10;自動的に生成された説明">
            <a:extLst>
              <a:ext uri="{FF2B5EF4-FFF2-40B4-BE49-F238E27FC236}">
                <a16:creationId xmlns:a16="http://schemas.microsoft.com/office/drawing/2014/main" id="{0B59E9E6-BBEF-A3DC-FB9C-E337F7D16B1A}"/>
              </a:ext>
            </a:extLst>
          </p:cNvPr>
          <p:cNvPicPr>
            <a:picLocks noChangeAspect="1"/>
          </p:cNvPicPr>
          <p:nvPr/>
        </p:nvPicPr>
        <p:blipFill>
          <a:blip r:embed="rId4"/>
          <a:stretch>
            <a:fillRect/>
          </a:stretch>
        </p:blipFill>
        <p:spPr>
          <a:xfrm>
            <a:off x="7958138" y="3652009"/>
            <a:ext cx="2986088" cy="2028109"/>
          </a:xfrm>
          <a:prstGeom prst="rect">
            <a:avLst/>
          </a:prstGeom>
          <a:ln>
            <a:solidFill>
              <a:schemeClr val="accent2"/>
            </a:solidFill>
          </a:ln>
        </p:spPr>
      </p:pic>
    </p:spTree>
    <p:extLst>
      <p:ext uri="{BB962C8B-B14F-4D97-AF65-F5344CB8AC3E}">
        <p14:creationId xmlns:p14="http://schemas.microsoft.com/office/powerpoint/2010/main" val="181621210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3">
            <a:extLst>
              <a:ext uri="{FF2B5EF4-FFF2-40B4-BE49-F238E27FC236}">
                <a16:creationId xmlns:a16="http://schemas.microsoft.com/office/drawing/2014/main" id="{1A29866D-6B77-6663-8672-7C43F56292CB}"/>
              </a:ext>
            </a:extLst>
          </p:cNvPr>
          <p:cNvSpPr txBox="1">
            <a:spLocks/>
          </p:cNvSpPr>
          <p:nvPr/>
        </p:nvSpPr>
        <p:spPr>
          <a:xfrm>
            <a:off x="508263" y="1919744"/>
            <a:ext cx="7376722" cy="4347535"/>
          </a:xfrm>
          <a:prstGeom prst="rect">
            <a:avLst/>
          </a:prstGeom>
        </p:spPr>
        <p:txBody>
          <a:bodyPr>
            <a:normAutofit fontScale="70000" lnSpcReduction="20000"/>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kumimoji="1" sz="3200" kern="1200">
                <a:solidFill>
                  <a:schemeClr val="tx2">
                    <a:alpha val="70000"/>
                  </a:schemeClr>
                </a:solidFill>
                <a:latin typeface="Meiryo UI" panose="020B0604030504040204" pitchFamily="50" charset="-128"/>
                <a:ea typeface="Meiryo UI" panose="020B0604030504040204" pitchFamily="50" charset="-128"/>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800" kern="1200">
                <a:solidFill>
                  <a:schemeClr val="tx2">
                    <a:alpha val="70000"/>
                  </a:schemeClr>
                </a:solidFill>
                <a:latin typeface="Meiryo UI" panose="020B0604030504040204" pitchFamily="50" charset="-128"/>
                <a:ea typeface="Meiryo UI" panose="020B0604030504040204" pitchFamily="50" charset="-128"/>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400" kern="1200">
                <a:solidFill>
                  <a:schemeClr val="tx2">
                    <a:alpha val="70000"/>
                  </a:schemeClr>
                </a:solidFill>
                <a:latin typeface="Meiryo UI" panose="020B0604030504040204" pitchFamily="50" charset="-128"/>
                <a:ea typeface="Meiryo UI" panose="020B0604030504040204" pitchFamily="50" charset="-128"/>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000" kern="1200">
                <a:solidFill>
                  <a:schemeClr val="tx2">
                    <a:alpha val="70000"/>
                  </a:schemeClr>
                </a:solidFill>
                <a:latin typeface="Meiryo UI" panose="020B0604030504040204" pitchFamily="50" charset="-128"/>
                <a:ea typeface="Meiryo UI" panose="020B0604030504040204" pitchFamily="50" charset="-128"/>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000" kern="1200">
                <a:solidFill>
                  <a:schemeClr val="tx2">
                    <a:alpha val="70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ja-JP" altLang="en-US" sz="4000" dirty="0">
                <a:solidFill>
                  <a:schemeClr val="accent1">
                    <a:lumMod val="75000"/>
                    <a:alpha val="70000"/>
                  </a:schemeClr>
                </a:solidFill>
                <a:latin typeface="メイリオ" panose="020B0604030504040204" pitchFamily="50" charset="-128"/>
                <a:ea typeface="メイリオ" panose="020B0604030504040204" pitchFamily="50" charset="-128"/>
              </a:rPr>
              <a:t>担当</a:t>
            </a:r>
            <a:r>
              <a:rPr lang="ja-JP" altLang="en-US" sz="4000" dirty="0">
                <a:latin typeface="メイリオ" panose="020B0604030504040204" pitchFamily="50" charset="-128"/>
                <a:ea typeface="メイリオ" panose="020B0604030504040204" pitchFamily="50" charset="-128"/>
              </a:rPr>
              <a:t>：リーダー</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en-US" altLang="ja-JP" sz="4000" dirty="0">
                <a:latin typeface="メイリオ" panose="020B0604030504040204" pitchFamily="50" charset="-128"/>
                <a:ea typeface="メイリオ" panose="020B0604030504040204" pitchFamily="50" charset="-128"/>
              </a:rPr>
              <a:t>Top</a:t>
            </a:r>
            <a:r>
              <a:rPr lang="ja-JP" altLang="en-US" sz="4000" dirty="0">
                <a:latin typeface="メイリオ" panose="020B0604030504040204" pitchFamily="50" charset="-128"/>
                <a:ea typeface="メイリオ" panose="020B0604030504040204" pitchFamily="50" charset="-128"/>
              </a:rPr>
              <a:t>ページの</a:t>
            </a:r>
            <a:r>
              <a:rPr lang="en-US" altLang="ja-JP" sz="4000" dirty="0">
                <a:latin typeface="メイリオ" panose="020B0604030504040204" pitchFamily="50" charset="-128"/>
                <a:ea typeface="メイリオ" panose="020B0604030504040204" pitchFamily="50" charset="-128"/>
              </a:rPr>
              <a:t>JSP</a:t>
            </a:r>
            <a:r>
              <a:rPr lang="ja-JP" altLang="en-US" sz="4000" dirty="0">
                <a:latin typeface="メイリオ" panose="020B0604030504040204" pitchFamily="50" charset="-128"/>
                <a:ea typeface="メイリオ" panose="020B0604030504040204" pitchFamily="50" charset="-128"/>
              </a:rPr>
              <a:t>、</a:t>
            </a:r>
            <a:r>
              <a:rPr lang="en-US" altLang="ja-JP" sz="4000" dirty="0">
                <a:latin typeface="メイリオ" panose="020B0604030504040204" pitchFamily="50" charset="-128"/>
                <a:ea typeface="メイリオ" panose="020B0604030504040204" pitchFamily="50" charset="-128"/>
              </a:rPr>
              <a:t>Servlet</a:t>
            </a:r>
            <a:r>
              <a:rPr lang="ja-JP" altLang="en-US" sz="4000" dirty="0">
                <a:latin typeface="メイリオ" panose="020B0604030504040204" pitchFamily="50" charset="-128"/>
                <a:ea typeface="メイリオ" panose="020B0604030504040204" pitchFamily="50" charset="-128"/>
              </a:rPr>
              <a:t>、</a:t>
            </a:r>
            <a:r>
              <a:rPr lang="en-US" altLang="ja-JP" sz="4000" dirty="0">
                <a:latin typeface="メイリオ" panose="020B0604030504040204" pitchFamily="50" charset="-128"/>
                <a:ea typeface="メイリオ" panose="020B0604030504040204" pitchFamily="50" charset="-128"/>
              </a:rPr>
              <a:t>DAO</a:t>
            </a:r>
            <a:r>
              <a:rPr lang="ja-JP" altLang="en-US" sz="4000" dirty="0">
                <a:latin typeface="メイリオ" panose="020B0604030504040204" pitchFamily="50" charset="-128"/>
                <a:ea typeface="メイリオ" panose="020B0604030504040204" pitchFamily="50" charset="-128"/>
              </a:rPr>
              <a:t>を作成</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ja-JP" altLang="en-US" sz="4000" dirty="0">
                <a:solidFill>
                  <a:schemeClr val="accent1">
                    <a:lumMod val="75000"/>
                    <a:alpha val="70000"/>
                  </a:schemeClr>
                </a:solidFill>
                <a:latin typeface="メイリオ" panose="020B0604030504040204" pitchFamily="50" charset="-128"/>
                <a:ea typeface="メイリオ" panose="020B0604030504040204" pitchFamily="50" charset="-128"/>
              </a:rPr>
              <a:t>苦労した点</a:t>
            </a:r>
            <a:r>
              <a:rPr lang="ja-JP" altLang="en-US" sz="4000" dirty="0">
                <a:latin typeface="メイリオ" panose="020B0604030504040204" pitchFamily="50" charset="-128"/>
                <a:ea typeface="メイリオ" panose="020B0604030504040204" pitchFamily="50" charset="-128"/>
              </a:rPr>
              <a:t>：</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ja-JP" altLang="en-US" sz="4000" dirty="0">
                <a:latin typeface="メイリオ" panose="020B0604030504040204" pitchFamily="50" charset="-128"/>
                <a:ea typeface="メイリオ" panose="020B0604030504040204" pitchFamily="50" charset="-128"/>
              </a:rPr>
              <a:t>・トップにスケジュールの日付を表示するところ</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ja-JP" altLang="en-US" sz="4000" dirty="0">
                <a:latin typeface="メイリオ" panose="020B0604030504040204" pitchFamily="50" charset="-128"/>
                <a:ea typeface="メイリオ" panose="020B0604030504040204" pitchFamily="50" charset="-128"/>
              </a:rPr>
              <a:t>・メンバーのスケジュール管理　　　　　　　　　　　　　　　</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ja-JP" altLang="en-US" sz="4000" dirty="0">
                <a:solidFill>
                  <a:schemeClr val="accent1">
                    <a:lumMod val="75000"/>
                    <a:alpha val="70000"/>
                  </a:schemeClr>
                </a:solidFill>
                <a:latin typeface="メイリオ" panose="020B0604030504040204" pitchFamily="50" charset="-128"/>
                <a:ea typeface="メイリオ" panose="020B0604030504040204" pitchFamily="50" charset="-128"/>
              </a:rPr>
              <a:t>成果</a:t>
            </a:r>
            <a:r>
              <a:rPr lang="ja-JP" altLang="en-US" sz="4000" dirty="0">
                <a:latin typeface="メイリオ" panose="020B0604030504040204" pitchFamily="50" charset="-128"/>
                <a:ea typeface="メイリオ" panose="020B0604030504040204" pitchFamily="50" charset="-128"/>
              </a:rPr>
              <a:t>：</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ja-JP" altLang="en-US" sz="4000" dirty="0">
                <a:latin typeface="メイリオ" panose="020B0604030504040204" pitchFamily="50" charset="-128"/>
                <a:ea typeface="メイリオ" panose="020B0604030504040204" pitchFamily="50" charset="-128"/>
              </a:rPr>
              <a:t>トップ画面に登録したスケジュールの日付を表示できた</a:t>
            </a: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endParaRPr lang="en-US" altLang="ja-JP" sz="4000" dirty="0">
              <a:latin typeface="メイリオ" panose="020B0604030504040204" pitchFamily="50" charset="-128"/>
              <a:ea typeface="メイリオ" panose="020B0604030504040204" pitchFamily="50" charset="-128"/>
            </a:endParaRP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endParaRPr kumimoji="1" lang="en-US" altLang="ja-JP" sz="4000" dirty="0">
              <a:latin typeface="メイリオ" panose="020B0604030504040204" pitchFamily="50" charset="-128"/>
              <a:ea typeface="メイリオ" panose="020B0604030504040204" pitchFamily="50" charset="-128"/>
            </a:endParaRP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endParaRPr kumimoji="1" lang="ja-JP" altLang="en-US" sz="4000" dirty="0">
              <a:latin typeface="メイリオ" panose="020B0604030504040204" pitchFamily="50" charset="-128"/>
              <a:ea typeface="メイリオ" panose="020B0604030504040204" pitchFamily="50" charset="-128"/>
            </a:endParaRP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endParaRPr kumimoji="1" lang="ja-JP" altLang="en-US" sz="4000" dirty="0">
              <a:latin typeface="メイリオ" panose="020B0604030504040204" pitchFamily="50" charset="-128"/>
              <a:ea typeface="メイリオ" panose="020B0604030504040204" pitchFamily="50" charset="-128"/>
            </a:endParaRPr>
          </a:p>
        </p:txBody>
      </p:sp>
      <p:sp>
        <p:nvSpPr>
          <p:cNvPr id="12" name="コンテンツ プレースホルダー 3">
            <a:extLst>
              <a:ext uri="{FF2B5EF4-FFF2-40B4-BE49-F238E27FC236}">
                <a16:creationId xmlns:a16="http://schemas.microsoft.com/office/drawing/2014/main" id="{4C2C55E2-D0D3-B06F-4E28-A3D79903390A}"/>
              </a:ext>
            </a:extLst>
          </p:cNvPr>
          <p:cNvSpPr txBox="1">
            <a:spLocks/>
          </p:cNvSpPr>
          <p:nvPr/>
        </p:nvSpPr>
        <p:spPr>
          <a:xfrm>
            <a:off x="368531" y="1313833"/>
            <a:ext cx="5328355" cy="605911"/>
          </a:xfrm>
          <a:prstGeom prst="rect">
            <a:avLst/>
          </a:prstGeom>
        </p:spPr>
        <p:txBody>
          <a:bodyPr>
            <a:normAutofit fontScale="92500"/>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kumimoji="1" sz="3200" kern="1200">
                <a:solidFill>
                  <a:schemeClr val="tx2">
                    <a:alpha val="70000"/>
                  </a:schemeClr>
                </a:solidFill>
                <a:latin typeface="Meiryo UI" panose="020B0604030504040204" pitchFamily="50" charset="-128"/>
                <a:ea typeface="Meiryo UI" panose="020B0604030504040204" pitchFamily="50" charset="-128"/>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800" kern="1200">
                <a:solidFill>
                  <a:schemeClr val="tx2">
                    <a:alpha val="70000"/>
                  </a:schemeClr>
                </a:solidFill>
                <a:latin typeface="Meiryo UI" panose="020B0604030504040204" pitchFamily="50" charset="-128"/>
                <a:ea typeface="Meiryo UI" panose="020B0604030504040204" pitchFamily="50" charset="-128"/>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400" kern="1200">
                <a:solidFill>
                  <a:schemeClr val="tx2">
                    <a:alpha val="70000"/>
                  </a:schemeClr>
                </a:solidFill>
                <a:latin typeface="Meiryo UI" panose="020B0604030504040204" pitchFamily="50" charset="-128"/>
                <a:ea typeface="Meiryo UI" panose="020B0604030504040204" pitchFamily="50" charset="-128"/>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000" kern="1200">
                <a:solidFill>
                  <a:schemeClr val="tx2">
                    <a:alpha val="70000"/>
                  </a:schemeClr>
                </a:solidFill>
                <a:latin typeface="Meiryo UI" panose="020B0604030504040204" pitchFamily="50" charset="-128"/>
                <a:ea typeface="Meiryo UI" panose="020B0604030504040204" pitchFamily="50" charset="-128"/>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000" kern="1200">
                <a:solidFill>
                  <a:schemeClr val="tx2">
                    <a:alpha val="70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kumimoji="1" lang="ja-JP" altLang="en-US" sz="2400" dirty="0">
                <a:latin typeface="メイリオ" panose="020B0604030504040204" pitchFamily="50" charset="-128"/>
                <a:ea typeface="メイリオ" panose="020B0604030504040204" pitchFamily="50" charset="-128"/>
              </a:rPr>
              <a:t>ネット・インフォメーション株式会社</a:t>
            </a:r>
          </a:p>
        </p:txBody>
      </p:sp>
      <p:sp>
        <p:nvSpPr>
          <p:cNvPr id="13" name="タイトル 7">
            <a:extLst>
              <a:ext uri="{FF2B5EF4-FFF2-40B4-BE49-F238E27FC236}">
                <a16:creationId xmlns:a16="http://schemas.microsoft.com/office/drawing/2014/main" id="{ADDE1BA5-E69B-CF5A-C138-2E3B50D1517C}"/>
              </a:ext>
            </a:extLst>
          </p:cNvPr>
          <p:cNvSpPr>
            <a:spLocks noGrp="1"/>
          </p:cNvSpPr>
          <p:nvPr>
            <p:ph type="title"/>
          </p:nvPr>
        </p:nvSpPr>
        <p:spPr>
          <a:xfrm>
            <a:off x="508263" y="518756"/>
            <a:ext cx="5048892" cy="795077"/>
          </a:xfrm>
        </p:spPr>
        <p:txBody>
          <a:bodyPr>
            <a:normAutofit/>
          </a:bodyPr>
          <a:lstStyle/>
          <a:p>
            <a:r>
              <a:rPr lang="ja-JP" altLang="en-US" sz="3200" dirty="0"/>
              <a:t>去田拓也</a:t>
            </a:r>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A1AD8465-A0CD-8DEC-5DC1-5C384436C87E}"/>
              </a:ext>
            </a:extLst>
          </p:cNvPr>
          <p:cNvPicPr>
            <a:picLocks noChangeAspect="1"/>
          </p:cNvPicPr>
          <p:nvPr/>
        </p:nvPicPr>
        <p:blipFill>
          <a:blip r:embed="rId3"/>
          <a:stretch>
            <a:fillRect/>
          </a:stretch>
        </p:blipFill>
        <p:spPr>
          <a:xfrm>
            <a:off x="7443194" y="836085"/>
            <a:ext cx="4015381" cy="2167317"/>
          </a:xfrm>
          <a:prstGeom prst="rect">
            <a:avLst/>
          </a:prstGeom>
          <a:ln>
            <a:solidFill>
              <a:schemeClr val="accent2"/>
            </a:solidFill>
          </a:ln>
        </p:spPr>
      </p:pic>
    </p:spTree>
    <p:extLst>
      <p:ext uri="{BB962C8B-B14F-4D97-AF65-F5344CB8AC3E}">
        <p14:creationId xmlns:p14="http://schemas.microsoft.com/office/powerpoint/2010/main" val="69350265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5D5648-EC4F-4D61-9453-4E038C0332BD}"/>
              </a:ext>
            </a:extLst>
          </p:cNvPr>
          <p:cNvSpPr>
            <a:spLocks noGrp="1"/>
          </p:cNvSpPr>
          <p:nvPr>
            <p:ph type="title"/>
          </p:nvPr>
        </p:nvSpPr>
        <p:spPr>
          <a:xfrm>
            <a:off x="5207000" y="641526"/>
            <a:ext cx="1961444" cy="1117070"/>
          </a:xfrm>
        </p:spPr>
        <p:txBody>
          <a:bodyPr rtlCol="0"/>
          <a:lstStyle/>
          <a:p>
            <a:pPr rtl="0"/>
            <a:r>
              <a:rPr lang="ja-JP" altLang="en-US" dirty="0"/>
              <a:t>まとめ</a:t>
            </a:r>
            <a:endParaRPr lang="ja-JP" altLang="en-US" dirty="0">
              <a:latin typeface="Meiryo UI" panose="020B0604030504040204" pitchFamily="50" charset="-128"/>
              <a:ea typeface="Meiryo UI" panose="020B0604030504040204" pitchFamily="50" charset="-128"/>
            </a:endParaRPr>
          </a:p>
        </p:txBody>
      </p:sp>
      <p:sp>
        <p:nvSpPr>
          <p:cNvPr id="8" name="コンテンツ プレースホルダー 7">
            <a:extLst>
              <a:ext uri="{FF2B5EF4-FFF2-40B4-BE49-F238E27FC236}">
                <a16:creationId xmlns:a16="http://schemas.microsoft.com/office/drawing/2014/main" id="{B4762074-941B-CD90-D24C-1319F3875257}"/>
              </a:ext>
            </a:extLst>
          </p:cNvPr>
          <p:cNvSpPr>
            <a:spLocks noGrp="1"/>
          </p:cNvSpPr>
          <p:nvPr>
            <p:ph idx="1"/>
          </p:nvPr>
        </p:nvSpPr>
        <p:spPr>
          <a:xfrm>
            <a:off x="265289" y="1758596"/>
            <a:ext cx="11661422" cy="4631268"/>
          </a:xfrm>
        </p:spPr>
        <p:txBody>
          <a:bodyPr>
            <a:normAutofit/>
          </a:bodyPr>
          <a:lstStyle/>
          <a:p>
            <a:pPr marL="228600" indent="0">
              <a:buNone/>
            </a:pPr>
            <a:r>
              <a:rPr lang="ja-JP" altLang="en-US" sz="4000" dirty="0">
                <a:solidFill>
                  <a:schemeClr val="accent1">
                    <a:lumMod val="75000"/>
                    <a:alpha val="70000"/>
                  </a:schemeClr>
                </a:solidFill>
              </a:rPr>
              <a:t>出来たこと</a:t>
            </a:r>
            <a:r>
              <a:rPr lang="ja-JP" altLang="en-US" sz="4000" dirty="0"/>
              <a:t>：</a:t>
            </a:r>
            <a:endParaRPr lang="en-US" altLang="ja-JP" sz="4000" dirty="0"/>
          </a:p>
          <a:p>
            <a:pPr marL="228600" indent="0" algn="ctr">
              <a:buNone/>
            </a:pPr>
            <a:r>
              <a:rPr lang="ja-JP" altLang="en-US" sz="4000" dirty="0"/>
              <a:t>外部設計書通りに表すことができた</a:t>
            </a:r>
            <a:endParaRPr lang="en-US" altLang="ja-JP" sz="4000" dirty="0"/>
          </a:p>
          <a:p>
            <a:pPr marL="228600" indent="0">
              <a:buNone/>
            </a:pPr>
            <a:r>
              <a:rPr lang="ja-JP" altLang="en-US" sz="4000" dirty="0">
                <a:solidFill>
                  <a:schemeClr val="accent1">
                    <a:lumMod val="75000"/>
                    <a:alpha val="70000"/>
                  </a:schemeClr>
                </a:solidFill>
              </a:rPr>
              <a:t>出来なかったこと</a:t>
            </a:r>
            <a:r>
              <a:rPr lang="ja-JP" altLang="en-US" sz="4000" dirty="0"/>
              <a:t>：</a:t>
            </a:r>
            <a:endParaRPr lang="en-US" altLang="ja-JP" sz="4000" dirty="0"/>
          </a:p>
          <a:p>
            <a:pPr marL="228600" indent="0" algn="ctr">
              <a:buNone/>
            </a:pPr>
            <a:r>
              <a:rPr lang="ja-JP" altLang="en-US" sz="4000" dirty="0"/>
              <a:t>パスワード再設定機能と音声機能を</a:t>
            </a:r>
            <a:endParaRPr lang="en-US" altLang="ja-JP" sz="4000" dirty="0"/>
          </a:p>
          <a:p>
            <a:pPr marL="228600" indent="0" algn="ctr">
              <a:buNone/>
            </a:pPr>
            <a:r>
              <a:rPr lang="ja-JP" altLang="en-US" sz="4000" dirty="0"/>
              <a:t>追加することができなかった</a:t>
            </a:r>
          </a:p>
          <a:p>
            <a:pPr marL="228600" indent="0">
              <a:buNone/>
            </a:pPr>
            <a:endParaRPr lang="en-US" altLang="ja-JP" dirty="0"/>
          </a:p>
        </p:txBody>
      </p:sp>
    </p:spTree>
    <p:extLst>
      <p:ext uri="{BB962C8B-B14F-4D97-AF65-F5344CB8AC3E}">
        <p14:creationId xmlns:p14="http://schemas.microsoft.com/office/powerpoint/2010/main" val="226219147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3">
            <a:extLst>
              <a:ext uri="{FF2B5EF4-FFF2-40B4-BE49-F238E27FC236}">
                <a16:creationId xmlns:a16="http://schemas.microsoft.com/office/drawing/2014/main" id="{23CDAC14-DEAF-8150-C3C9-DFC933A9D796}"/>
              </a:ext>
            </a:extLst>
          </p:cNvPr>
          <p:cNvSpPr txBox="1">
            <a:spLocks/>
          </p:cNvSpPr>
          <p:nvPr/>
        </p:nvSpPr>
        <p:spPr>
          <a:xfrm>
            <a:off x="445911" y="1393610"/>
            <a:ext cx="11480800" cy="5294490"/>
          </a:xfrm>
          <a:prstGeom prst="rect">
            <a:avLst/>
          </a:prstGeom>
        </p:spPr>
        <p:txBody>
          <a:bodyPr>
            <a:normAutofit/>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kumimoji="1" sz="3200" kern="1200">
                <a:solidFill>
                  <a:schemeClr val="tx2">
                    <a:alpha val="70000"/>
                  </a:schemeClr>
                </a:solidFill>
                <a:latin typeface="Meiryo UI" panose="020B0604030504040204" pitchFamily="50" charset="-128"/>
                <a:ea typeface="Meiryo UI" panose="020B0604030504040204" pitchFamily="50" charset="-128"/>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800" kern="1200">
                <a:solidFill>
                  <a:schemeClr val="tx2">
                    <a:alpha val="70000"/>
                  </a:schemeClr>
                </a:solidFill>
                <a:latin typeface="Meiryo UI" panose="020B0604030504040204" pitchFamily="50" charset="-128"/>
                <a:ea typeface="Meiryo UI" panose="020B0604030504040204" pitchFamily="50" charset="-128"/>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400" kern="1200">
                <a:solidFill>
                  <a:schemeClr val="tx2">
                    <a:alpha val="70000"/>
                  </a:schemeClr>
                </a:solidFill>
                <a:latin typeface="Meiryo UI" panose="020B0604030504040204" pitchFamily="50" charset="-128"/>
                <a:ea typeface="Meiryo UI" panose="020B0604030504040204" pitchFamily="50" charset="-128"/>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000" kern="1200">
                <a:solidFill>
                  <a:schemeClr val="tx2">
                    <a:alpha val="70000"/>
                  </a:schemeClr>
                </a:solidFill>
                <a:latin typeface="Meiryo UI" panose="020B0604030504040204" pitchFamily="50" charset="-128"/>
                <a:ea typeface="Meiryo UI" panose="020B0604030504040204" pitchFamily="50" charset="-128"/>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000" kern="1200">
                <a:solidFill>
                  <a:schemeClr val="tx2">
                    <a:alpha val="70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ja-JP" altLang="en-US" sz="3600" dirty="0">
                <a:latin typeface="メイリオ" panose="020B0604030504040204" pitchFamily="50" charset="-128"/>
                <a:ea typeface="メイリオ" panose="020B0604030504040204" pitchFamily="50" charset="-128"/>
                <a:cs typeface="Aldhabi" panose="020B0604020202020204" pitchFamily="2" charset="-78"/>
              </a:rPr>
              <a:t>本アプリを作成するにあたり多くの方々にご指導とご鞭撻を賜りました。</a:t>
            </a:r>
            <a:r>
              <a:rPr lang="zh-TW" altLang="en-US" sz="3600" dirty="0">
                <a:latin typeface="メイリオ" panose="020B0604030504040204" pitchFamily="50" charset="-128"/>
                <a:ea typeface="メイリオ" panose="020B0604030504040204" pitchFamily="50" charset="-128"/>
                <a:cs typeface="Aldhabi" panose="020B0604020202020204" pitchFamily="2" charset="-78"/>
              </a:rPr>
              <a:t>矢沢講師、富原講師、 </a:t>
            </a:r>
            <a:r>
              <a:rPr lang="en-US" altLang="ja-JP" sz="3600" dirty="0">
                <a:latin typeface="メイリオ" panose="020B0604030504040204" pitchFamily="50" charset="-128"/>
                <a:ea typeface="メイリオ" panose="020B0604030504040204" pitchFamily="50" charset="-128"/>
                <a:cs typeface="Aldhabi" panose="020B0604020202020204" pitchFamily="2" charset="-78"/>
              </a:rPr>
              <a:t>F</a:t>
            </a:r>
            <a:r>
              <a:rPr lang="ja-JP" altLang="en-US" sz="3600" dirty="0">
                <a:latin typeface="メイリオ" panose="020B0604030504040204" pitchFamily="50" charset="-128"/>
                <a:ea typeface="メイリオ" panose="020B0604030504040204" pitchFamily="50" charset="-128"/>
                <a:cs typeface="Aldhabi" panose="020B0604020202020204" pitchFamily="2" charset="-78"/>
              </a:rPr>
              <a:t>クラスを担当してくださった一戸講師、そして</a:t>
            </a:r>
            <a:r>
              <a:rPr lang="en-US" altLang="ja-JP" sz="3600" dirty="0">
                <a:latin typeface="メイリオ" panose="020B0604030504040204" pitchFamily="50" charset="-128"/>
                <a:ea typeface="メイリオ" panose="020B0604030504040204" pitchFamily="50" charset="-128"/>
                <a:cs typeface="Aldhabi" panose="020B0604020202020204" pitchFamily="2" charset="-78"/>
              </a:rPr>
              <a:t>F</a:t>
            </a:r>
            <a:r>
              <a:rPr lang="ja-JP" altLang="en-US" sz="3600" dirty="0">
                <a:latin typeface="メイリオ" panose="020B0604030504040204" pitchFamily="50" charset="-128"/>
                <a:ea typeface="メイリオ" panose="020B0604030504040204" pitchFamily="50" charset="-128"/>
                <a:cs typeface="Aldhabi" panose="020B0604020202020204" pitchFamily="2" charset="-78"/>
              </a:rPr>
              <a:t>クラスの皆様には心から感謝いたします。</a:t>
            </a:r>
            <a:endParaRPr lang="en-US" altLang="ja-JP" sz="3600" dirty="0">
              <a:latin typeface="メイリオ" panose="020B0604030504040204" pitchFamily="50" charset="-128"/>
              <a:ea typeface="メイリオ" panose="020B0604030504040204" pitchFamily="50" charset="-128"/>
              <a:cs typeface="Aldhabi" panose="020B0604020202020204" pitchFamily="2" charset="-78"/>
            </a:endParaRPr>
          </a:p>
          <a:p>
            <a:pPr marL="228600" marR="0" lvl="0" indent="0" defTabSz="914400" rtl="0" eaLnBrk="1" fontAlgn="auto" latinLnBrk="0" hangingPunct="1">
              <a:lnSpc>
                <a:spcPct val="110000"/>
              </a:lnSpc>
              <a:spcBef>
                <a:spcPts val="1000"/>
              </a:spcBef>
              <a:spcAft>
                <a:spcPts val="0"/>
              </a:spcAft>
              <a:buClr>
                <a:srgbClr val="201449">
                  <a:lumMod val="10000"/>
                  <a:lumOff val="90000"/>
                </a:srgbClr>
              </a:buClr>
              <a:buSzPct val="80000"/>
              <a:buFont typeface="Wingdings" panose="05000000000000000000" pitchFamily="2" charset="2"/>
              <a:buNone/>
              <a:tabLst/>
              <a:defRPr/>
            </a:pPr>
            <a:r>
              <a:rPr lang="ja-JP" altLang="en-US" sz="3600" dirty="0">
                <a:latin typeface="メイリオ" panose="020B0604030504040204" pitchFamily="50" charset="-128"/>
                <a:ea typeface="メイリオ" panose="020B0604030504040204" pitchFamily="50" charset="-128"/>
                <a:cs typeface="Aldhabi" panose="020B0604020202020204" pitchFamily="2" charset="-78"/>
              </a:rPr>
              <a:t>加えてこのような研修の機会を設けていただいた、株式会社</a:t>
            </a:r>
            <a:r>
              <a:rPr lang="en-US" altLang="ja-JP" sz="3600" dirty="0">
                <a:latin typeface="メイリオ" panose="020B0604030504040204" pitchFamily="50" charset="-128"/>
                <a:ea typeface="メイリオ" panose="020B0604030504040204" pitchFamily="50" charset="-128"/>
                <a:cs typeface="Aldhabi" panose="020B0604020202020204" pitchFamily="2" charset="-78"/>
              </a:rPr>
              <a:t>SE</a:t>
            </a:r>
            <a:r>
              <a:rPr lang="ja-JP" altLang="en-US" sz="3600" dirty="0">
                <a:latin typeface="メイリオ" panose="020B0604030504040204" pitchFamily="50" charset="-128"/>
                <a:ea typeface="メイリオ" panose="020B0604030504040204" pitchFamily="50" charset="-128"/>
                <a:cs typeface="Aldhabi" panose="020B0604020202020204" pitchFamily="2" charset="-78"/>
              </a:rPr>
              <a:t>プラス、各所属企業様に感謝いたします。</a:t>
            </a:r>
            <a:endParaRPr lang="en-US" altLang="ja-JP" sz="3600" dirty="0">
              <a:latin typeface="メイリオ" panose="020B0604030504040204" pitchFamily="50" charset="-128"/>
              <a:ea typeface="メイリオ" panose="020B0604030504040204" pitchFamily="50" charset="-128"/>
              <a:cs typeface="Aldhabi" panose="020B0604020202020204" pitchFamily="2" charset="-78"/>
            </a:endParaRPr>
          </a:p>
        </p:txBody>
      </p:sp>
      <p:sp>
        <p:nvSpPr>
          <p:cNvPr id="17" name="コンテンツ プレースホルダー 3">
            <a:extLst>
              <a:ext uri="{FF2B5EF4-FFF2-40B4-BE49-F238E27FC236}">
                <a16:creationId xmlns:a16="http://schemas.microsoft.com/office/drawing/2014/main" id="{A01E0FF4-C149-55F2-7990-928B47FFCAAD}"/>
              </a:ext>
            </a:extLst>
          </p:cNvPr>
          <p:cNvSpPr txBox="1">
            <a:spLocks/>
          </p:cNvSpPr>
          <p:nvPr/>
        </p:nvSpPr>
        <p:spPr>
          <a:xfrm>
            <a:off x="4491138" y="231421"/>
            <a:ext cx="2334962" cy="1162189"/>
          </a:xfrm>
          <a:prstGeom prst="rect">
            <a:avLst/>
          </a:prstGeom>
        </p:spPr>
        <p:txBody>
          <a:bodyPr>
            <a:normAutofit fontScale="92500" lnSpcReduction="20000"/>
          </a:bodyPr>
          <a:lst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kumimoji="1" sz="3200" kern="1200">
                <a:solidFill>
                  <a:schemeClr val="tx2">
                    <a:alpha val="70000"/>
                  </a:schemeClr>
                </a:solidFill>
                <a:latin typeface="Meiryo UI" panose="020B0604030504040204" pitchFamily="50" charset="-128"/>
                <a:ea typeface="Meiryo UI" panose="020B0604030504040204" pitchFamily="50" charset="-128"/>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800" kern="1200">
                <a:solidFill>
                  <a:schemeClr val="tx2">
                    <a:alpha val="70000"/>
                  </a:schemeClr>
                </a:solidFill>
                <a:latin typeface="Meiryo UI" panose="020B0604030504040204" pitchFamily="50" charset="-128"/>
                <a:ea typeface="Meiryo UI" panose="020B0604030504040204" pitchFamily="50" charset="-128"/>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400" kern="1200">
                <a:solidFill>
                  <a:schemeClr val="tx2">
                    <a:alpha val="70000"/>
                  </a:schemeClr>
                </a:solidFill>
                <a:latin typeface="Meiryo UI" panose="020B0604030504040204" pitchFamily="50" charset="-128"/>
                <a:ea typeface="Meiryo UI" panose="020B0604030504040204" pitchFamily="50" charset="-128"/>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000" kern="1200">
                <a:solidFill>
                  <a:schemeClr val="tx2">
                    <a:alpha val="70000"/>
                  </a:schemeClr>
                </a:solidFill>
                <a:latin typeface="Meiryo UI" panose="020B0604030504040204" pitchFamily="50" charset="-128"/>
                <a:ea typeface="Meiryo UI" panose="020B0604030504040204" pitchFamily="50" charset="-128"/>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kumimoji="1" sz="2000" kern="1200">
                <a:solidFill>
                  <a:schemeClr val="tx2">
                    <a:alpha val="70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28600" indent="0" algn="ctr">
              <a:buFont typeface="Wingdings" panose="05000000000000000000" pitchFamily="2" charset="2"/>
              <a:buNone/>
            </a:pPr>
            <a:r>
              <a:rPr lang="ja-JP" altLang="en-US" sz="8000" b="1" dirty="0">
                <a:latin typeface="メイリオ" panose="020B0604030504040204" pitchFamily="50" charset="-128"/>
                <a:ea typeface="メイリオ" panose="020B0604030504040204" pitchFamily="50" charset="-128"/>
              </a:rPr>
              <a:t>謝辞</a:t>
            </a:r>
          </a:p>
        </p:txBody>
      </p:sp>
    </p:spTree>
    <p:extLst>
      <p:ext uri="{BB962C8B-B14F-4D97-AF65-F5344CB8AC3E}">
        <p14:creationId xmlns:p14="http://schemas.microsoft.com/office/powerpoint/2010/main" val="380006897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4E039C3-3993-807E-6D5F-7483CFCB7231}"/>
              </a:ext>
            </a:extLst>
          </p:cNvPr>
          <p:cNvSpPr txBox="1"/>
          <p:nvPr/>
        </p:nvSpPr>
        <p:spPr>
          <a:xfrm>
            <a:off x="117901" y="12680"/>
            <a:ext cx="10677944" cy="3416320"/>
          </a:xfrm>
          <a:prstGeom prst="rect">
            <a:avLst/>
          </a:prstGeom>
          <a:noFill/>
        </p:spPr>
        <p:txBody>
          <a:bodyPr wrap="square" rtlCol="0">
            <a:spAutoFit/>
          </a:bodyPr>
          <a:lstStyle/>
          <a:p>
            <a:r>
              <a:rPr kumimoji="1" lang="ja-JP" altLang="en-US" sz="5400" dirty="0">
                <a:solidFill>
                  <a:schemeClr val="bg1">
                    <a:lumMod val="95000"/>
                  </a:schemeClr>
                </a:solidFill>
              </a:rPr>
              <a:t>皆さんもこのアプリを使ってみてください</a:t>
            </a:r>
            <a:endParaRPr kumimoji="1" lang="en-US" altLang="ja-JP" sz="5400" dirty="0">
              <a:solidFill>
                <a:schemeClr val="bg1">
                  <a:lumMod val="95000"/>
                </a:schemeClr>
              </a:solidFill>
            </a:endParaRPr>
          </a:p>
          <a:p>
            <a:endParaRPr kumimoji="1" lang="en-US" altLang="ja-JP" sz="5400" dirty="0">
              <a:solidFill>
                <a:schemeClr val="bg1">
                  <a:lumMod val="95000"/>
                </a:schemeClr>
              </a:solidFill>
            </a:endParaRPr>
          </a:p>
          <a:p>
            <a:r>
              <a:rPr kumimoji="1" lang="ja-JP" altLang="en-US" sz="5400" dirty="0">
                <a:solidFill>
                  <a:schemeClr val="bg1">
                    <a:lumMod val="95000"/>
                  </a:schemeClr>
                </a:solidFill>
              </a:rPr>
              <a:t>ご清聴ありがとうございました</a:t>
            </a:r>
            <a:endParaRPr kumimoji="1" lang="ja-JP" altLang="en-US" sz="5400" dirty="0">
              <a:solidFill>
                <a:srgbClr val="FF0000"/>
              </a:solidFill>
            </a:endParaRPr>
          </a:p>
        </p:txBody>
      </p:sp>
      <p:pic>
        <p:nvPicPr>
          <p:cNvPr id="6" name="図 5" descr="シャツ が含まれている画像&#10;&#10;自動的に生成された説明">
            <a:extLst>
              <a:ext uri="{FF2B5EF4-FFF2-40B4-BE49-F238E27FC236}">
                <a16:creationId xmlns:a16="http://schemas.microsoft.com/office/drawing/2014/main" id="{BAF98553-D34E-11F1-5EF2-B68CF43F4C0A}"/>
              </a:ext>
            </a:extLst>
          </p:cNvPr>
          <p:cNvPicPr>
            <a:picLocks noChangeAspect="1"/>
          </p:cNvPicPr>
          <p:nvPr/>
        </p:nvPicPr>
        <p:blipFill>
          <a:blip r:embed="rId4"/>
          <a:stretch>
            <a:fillRect/>
          </a:stretch>
        </p:blipFill>
        <p:spPr>
          <a:xfrm>
            <a:off x="8658224" y="2919412"/>
            <a:ext cx="3781425" cy="3781425"/>
          </a:xfrm>
          <a:prstGeom prst="rect">
            <a:avLst/>
          </a:prstGeom>
        </p:spPr>
      </p:pic>
      <p:pic>
        <p:nvPicPr>
          <p:cNvPr id="8" name="019_ずんだもん（ツンツン）_バカ兄貴。お疲れ様">
            <a:hlinkClick r:id="" action="ppaction://media"/>
            <a:extLst>
              <a:ext uri="{FF2B5EF4-FFF2-40B4-BE49-F238E27FC236}">
                <a16:creationId xmlns:a16="http://schemas.microsoft.com/office/drawing/2014/main" id="{5AD74D06-FA11-DEC8-EF82-5DE70BFAF6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19225" y="5224462"/>
            <a:ext cx="609600" cy="609600"/>
          </a:xfrm>
          <a:prstGeom prst="rect">
            <a:avLst/>
          </a:prstGeom>
        </p:spPr>
      </p:pic>
    </p:spTree>
    <p:extLst>
      <p:ext uri="{BB962C8B-B14F-4D97-AF65-F5344CB8AC3E}">
        <p14:creationId xmlns:p14="http://schemas.microsoft.com/office/powerpoint/2010/main" val="38668925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3000"/>
                                  </p:stCondLst>
                                  <p:childTnLst>
                                    <p:cmd type="call" cmd="playFrom(0.0)">
                                      <p:cBhvr>
                                        <p:cTn id="6" dur="1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B191B0-6EB1-465F-8485-17B0C7B5E4D2}"/>
              </a:ext>
            </a:extLst>
          </p:cNvPr>
          <p:cNvSpPr>
            <a:spLocks noGrp="1"/>
          </p:cNvSpPr>
          <p:nvPr>
            <p:ph type="title"/>
          </p:nvPr>
        </p:nvSpPr>
        <p:spPr>
          <a:xfrm>
            <a:off x="1187865" y="915576"/>
            <a:ext cx="2801972" cy="841057"/>
          </a:xfrm>
        </p:spPr>
        <p:txBody>
          <a:bodyPr rtlCol="0">
            <a:normAutofit/>
          </a:bodyPr>
          <a:lstStyle/>
          <a:p>
            <a:pPr rtl="0"/>
            <a:r>
              <a:rPr lang="ja-JP" altLang="en-US" dirty="0"/>
              <a:t>メンバー</a:t>
            </a:r>
            <a:endParaRPr lang="ja-JP" altLang="en-US" dirty="0">
              <a:latin typeface="Meiryo UI" panose="020B0604030504040204" pitchFamily="50" charset="-128"/>
              <a:ea typeface="Meiryo UI" panose="020B0604030504040204" pitchFamily="50" charset="-128"/>
            </a:endParaRPr>
          </a:p>
        </p:txBody>
      </p:sp>
      <p:pic>
        <p:nvPicPr>
          <p:cNvPr id="24" name="図プレースホルダー 23" descr="顔写真">
            <a:extLst>
              <a:ext uri="{FF2B5EF4-FFF2-40B4-BE49-F238E27FC236}">
                <a16:creationId xmlns:a16="http://schemas.microsoft.com/office/drawing/2014/main" id="{9052A624-933A-4A83-B0B4-51BEC993579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329761" y="3555988"/>
            <a:ext cx="1669766" cy="1687149"/>
          </a:xfrm>
        </p:spPr>
      </p:pic>
      <p:pic>
        <p:nvPicPr>
          <p:cNvPr id="26" name="図プレースホルダー 25" descr="顔写真">
            <a:extLst>
              <a:ext uri="{FF2B5EF4-FFF2-40B4-BE49-F238E27FC236}">
                <a16:creationId xmlns:a16="http://schemas.microsoft.com/office/drawing/2014/main" id="{F0CFEB80-44C9-458B-87AA-0B90F00348FB}"/>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3989837" y="3555988"/>
            <a:ext cx="1669767" cy="1687149"/>
          </a:xfrm>
        </p:spPr>
      </p:pic>
      <p:pic>
        <p:nvPicPr>
          <p:cNvPr id="28" name="図プレースホルダー 27" descr="顔写真">
            <a:extLst>
              <a:ext uri="{FF2B5EF4-FFF2-40B4-BE49-F238E27FC236}">
                <a16:creationId xmlns:a16="http://schemas.microsoft.com/office/drawing/2014/main" id="{2FE6C73A-2FC6-4941-9268-7E317353933D}"/>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651187" y="3549765"/>
            <a:ext cx="1669766" cy="1687149"/>
          </a:xfrm>
        </p:spPr>
      </p:pic>
      <p:pic>
        <p:nvPicPr>
          <p:cNvPr id="30" name="図プレースホルダー 29" descr="顔写真">
            <a:extLst>
              <a:ext uri="{FF2B5EF4-FFF2-40B4-BE49-F238E27FC236}">
                <a16:creationId xmlns:a16="http://schemas.microsoft.com/office/drawing/2014/main" id="{9507F35B-4521-4DF9-B9FF-D906724AD2C7}"/>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9426901" y="3549764"/>
            <a:ext cx="1669766" cy="1687149"/>
          </a:xfrm>
        </p:spPr>
      </p:pic>
      <p:sp>
        <p:nvSpPr>
          <p:cNvPr id="15" name="テキスト プレースホルダー 14">
            <a:extLst>
              <a:ext uri="{FF2B5EF4-FFF2-40B4-BE49-F238E27FC236}">
                <a16:creationId xmlns:a16="http://schemas.microsoft.com/office/drawing/2014/main" id="{FC94EEF9-0CF4-434D-9868-AE735CC53AFE}"/>
              </a:ext>
            </a:extLst>
          </p:cNvPr>
          <p:cNvSpPr>
            <a:spLocks noGrp="1"/>
          </p:cNvSpPr>
          <p:nvPr>
            <p:ph type="body" sz="quarter" idx="17"/>
          </p:nvPr>
        </p:nvSpPr>
        <p:spPr>
          <a:xfrm>
            <a:off x="1773328" y="5253219"/>
            <a:ext cx="782632" cy="395287"/>
          </a:xfrm>
        </p:spPr>
        <p:txBody>
          <a:bodyPr rtlCol="0"/>
          <a:lstStyle/>
          <a:p>
            <a:pPr rtl="0"/>
            <a:r>
              <a:rPr lang="ja-JP" altLang="en-US" dirty="0">
                <a:latin typeface="Meiryo UI" panose="020B0604030504040204" pitchFamily="50" charset="-128"/>
                <a:ea typeface="Meiryo UI" panose="020B0604030504040204" pitchFamily="50" charset="-128"/>
              </a:rPr>
              <a:t>シミズ</a:t>
            </a:r>
          </a:p>
        </p:txBody>
      </p:sp>
      <p:sp>
        <p:nvSpPr>
          <p:cNvPr id="17" name="テキスト プレースホルダー 16">
            <a:extLst>
              <a:ext uri="{FF2B5EF4-FFF2-40B4-BE49-F238E27FC236}">
                <a16:creationId xmlns:a16="http://schemas.microsoft.com/office/drawing/2014/main" id="{25736EB0-F73E-44B4-B638-760ED79C2299}"/>
              </a:ext>
            </a:extLst>
          </p:cNvPr>
          <p:cNvSpPr>
            <a:spLocks noGrp="1"/>
          </p:cNvSpPr>
          <p:nvPr>
            <p:ph type="body" sz="quarter" idx="19"/>
          </p:nvPr>
        </p:nvSpPr>
        <p:spPr>
          <a:xfrm>
            <a:off x="4386340" y="5248164"/>
            <a:ext cx="980923" cy="395287"/>
          </a:xfrm>
        </p:spPr>
        <p:txBody>
          <a:bodyPr rtlCol="0"/>
          <a:lstStyle/>
          <a:p>
            <a:pPr rtl="0"/>
            <a:r>
              <a:rPr lang="ja-JP" altLang="en-US" dirty="0">
                <a:latin typeface="Meiryo UI" panose="020B0604030504040204" pitchFamily="50" charset="-128"/>
                <a:ea typeface="Meiryo UI" panose="020B0604030504040204" pitchFamily="50" charset="-128"/>
              </a:rPr>
              <a:t>タケイリ</a:t>
            </a:r>
          </a:p>
        </p:txBody>
      </p:sp>
      <p:sp>
        <p:nvSpPr>
          <p:cNvPr id="19" name="テキスト プレースホルダー 18">
            <a:extLst>
              <a:ext uri="{FF2B5EF4-FFF2-40B4-BE49-F238E27FC236}">
                <a16:creationId xmlns:a16="http://schemas.microsoft.com/office/drawing/2014/main" id="{747ABDB0-2F98-4D4F-92DF-9865CCF81CED}"/>
              </a:ext>
            </a:extLst>
          </p:cNvPr>
          <p:cNvSpPr>
            <a:spLocks noGrp="1"/>
          </p:cNvSpPr>
          <p:nvPr>
            <p:ph type="body" sz="quarter" idx="21"/>
          </p:nvPr>
        </p:nvSpPr>
        <p:spPr>
          <a:xfrm>
            <a:off x="7093481" y="5248164"/>
            <a:ext cx="980923" cy="395287"/>
          </a:xfrm>
        </p:spPr>
        <p:txBody>
          <a:bodyPr rtlCol="0"/>
          <a:lstStyle/>
          <a:p>
            <a:pPr rtl="0"/>
            <a:r>
              <a:rPr lang="ja-JP" altLang="en-US" dirty="0">
                <a:latin typeface="Meiryo UI" panose="020B0604030504040204" pitchFamily="50" charset="-128"/>
                <a:ea typeface="Meiryo UI" panose="020B0604030504040204" pitchFamily="50" charset="-128"/>
              </a:rPr>
              <a:t>シンヤ</a:t>
            </a:r>
          </a:p>
        </p:txBody>
      </p:sp>
      <p:sp>
        <p:nvSpPr>
          <p:cNvPr id="21" name="テキスト プレースホルダー 20">
            <a:extLst>
              <a:ext uri="{FF2B5EF4-FFF2-40B4-BE49-F238E27FC236}">
                <a16:creationId xmlns:a16="http://schemas.microsoft.com/office/drawing/2014/main" id="{5FE24DC7-B82C-4A22-ADDC-66ABB6E19D03}"/>
              </a:ext>
            </a:extLst>
          </p:cNvPr>
          <p:cNvSpPr>
            <a:spLocks noGrp="1"/>
          </p:cNvSpPr>
          <p:nvPr>
            <p:ph type="body" sz="quarter" idx="23"/>
          </p:nvPr>
        </p:nvSpPr>
        <p:spPr>
          <a:xfrm>
            <a:off x="9723616" y="5236913"/>
            <a:ext cx="1164690" cy="399842"/>
          </a:xfrm>
        </p:spPr>
        <p:txBody>
          <a:bodyPr rtlCol="0"/>
          <a:lstStyle/>
          <a:p>
            <a:pPr rtl="0"/>
            <a:r>
              <a:rPr lang="ja-JP" altLang="en-US" dirty="0">
                <a:latin typeface="Meiryo UI" panose="020B0604030504040204" pitchFamily="50" charset="-128"/>
                <a:ea typeface="Meiryo UI" panose="020B0604030504040204" pitchFamily="50" charset="-128"/>
              </a:rPr>
              <a:t>ホウジョウ</a:t>
            </a:r>
          </a:p>
        </p:txBody>
      </p:sp>
      <p:pic>
        <p:nvPicPr>
          <p:cNvPr id="4" name="図 3" descr="新聞を読んでいる若い男性">
            <a:extLst>
              <a:ext uri="{FF2B5EF4-FFF2-40B4-BE49-F238E27FC236}">
                <a16:creationId xmlns:a16="http://schemas.microsoft.com/office/drawing/2014/main" id="{45CBAFEC-75B1-4DF6-B515-6D1331D2CB11}"/>
              </a:ext>
            </a:extLst>
          </p:cNvPr>
          <p:cNvPicPr>
            <a:picLocks noChangeAspect="1"/>
          </p:cNvPicPr>
          <p:nvPr/>
        </p:nvPicPr>
        <p:blipFill rotWithShape="1">
          <a:blip r:embed="rId7"/>
          <a:srcRect l="17472" t="1171" r="7555" b="5435"/>
          <a:stretch/>
        </p:blipFill>
        <p:spPr>
          <a:xfrm>
            <a:off x="5194983" y="871870"/>
            <a:ext cx="2112295" cy="1945193"/>
          </a:xfrm>
          <a:prstGeom prst="rect">
            <a:avLst/>
          </a:prstGeom>
        </p:spPr>
      </p:pic>
      <p:sp>
        <p:nvSpPr>
          <p:cNvPr id="23" name="テキスト プレースホルダー 16">
            <a:extLst>
              <a:ext uri="{FF2B5EF4-FFF2-40B4-BE49-F238E27FC236}">
                <a16:creationId xmlns:a16="http://schemas.microsoft.com/office/drawing/2014/main" id="{71130115-D9E2-2BF2-0134-4ADAD2F2F923}"/>
              </a:ext>
            </a:extLst>
          </p:cNvPr>
          <p:cNvSpPr txBox="1">
            <a:spLocks/>
          </p:cNvSpPr>
          <p:nvPr/>
        </p:nvSpPr>
        <p:spPr>
          <a:xfrm>
            <a:off x="5931521" y="2821199"/>
            <a:ext cx="798689" cy="365125"/>
          </a:xfrm>
          <a:prstGeom prst="rect">
            <a:avLst/>
          </a:prstGeom>
        </p:spPr>
        <p:txBody>
          <a:bodyPr vert="horz" lIns="91440" tIns="45720" rIns="91440" bIns="45720" rtlCol="0">
            <a:noAutofit/>
          </a:bodyPr>
          <a:lstStyle>
            <a:lvl1pPr marL="0" indent="0" algn="l" defTabSz="0" rtl="0" eaLnBrk="1" latinLnBrk="0" hangingPunct="1">
              <a:lnSpc>
                <a:spcPct val="110000"/>
              </a:lnSpc>
              <a:spcBef>
                <a:spcPts val="0"/>
              </a:spcBef>
              <a:buClr>
                <a:schemeClr val="tx2">
                  <a:lumMod val="10000"/>
                  <a:lumOff val="90000"/>
                </a:schemeClr>
              </a:buClr>
              <a:buSzPct val="80000"/>
              <a:buFont typeface="Wingdings" panose="05000000000000000000" pitchFamily="2" charset="2"/>
              <a:buNone/>
              <a:defRPr kumimoji="1" sz="2000" kern="1200">
                <a:solidFill>
                  <a:schemeClr val="tx2">
                    <a:alpha val="70000"/>
                  </a:schemeClr>
                </a:solidFill>
                <a:latin typeface="+mj-lt"/>
                <a:ea typeface="Meiryo UI" panose="020B0604030504040204" pitchFamily="50" charset="-128"/>
                <a:cs typeface="+mn-cs"/>
              </a:defRPr>
            </a:lvl1pPr>
            <a:lvl2pPr marL="571500" indent="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None/>
              <a:defRPr kumimoji="1" sz="2800" kern="1200">
                <a:solidFill>
                  <a:schemeClr val="tx2">
                    <a:alpha val="70000"/>
                  </a:schemeClr>
                </a:solidFill>
                <a:latin typeface="Meiryo UI" panose="020B0604030504040204" pitchFamily="50" charset="-128"/>
                <a:ea typeface="Meiryo UI" panose="020B0604030504040204" pitchFamily="50" charset="-128"/>
                <a:cs typeface="+mn-cs"/>
              </a:defRPr>
            </a:lvl2pPr>
            <a:lvl3pPr marL="1028700" indent="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None/>
              <a:defRPr kumimoji="1" sz="2400" kern="1200">
                <a:solidFill>
                  <a:schemeClr val="tx2">
                    <a:alpha val="70000"/>
                  </a:schemeClr>
                </a:solidFill>
                <a:latin typeface="Meiryo UI" panose="020B0604030504040204" pitchFamily="50" charset="-128"/>
                <a:ea typeface="Meiryo UI" panose="020B0604030504040204" pitchFamily="50" charset="-128"/>
                <a:cs typeface="+mn-cs"/>
              </a:defRPr>
            </a:lvl3pPr>
            <a:lvl4pPr marL="1428750" indent="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None/>
              <a:defRPr kumimoji="1" sz="2000" kern="1200">
                <a:solidFill>
                  <a:schemeClr val="tx2">
                    <a:alpha val="70000"/>
                  </a:schemeClr>
                </a:solidFill>
                <a:latin typeface="Meiryo UI" panose="020B0604030504040204" pitchFamily="50" charset="-128"/>
                <a:ea typeface="Meiryo UI" panose="020B0604030504040204" pitchFamily="50" charset="-128"/>
                <a:cs typeface="+mn-cs"/>
              </a:defRPr>
            </a:lvl4pPr>
            <a:lvl5pPr marL="1885950" indent="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None/>
              <a:defRPr kumimoji="1" sz="2000" kern="1200">
                <a:solidFill>
                  <a:schemeClr val="tx2">
                    <a:alpha val="70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latin typeface="Meiryo UI" panose="020B0604030504040204" pitchFamily="50" charset="-128"/>
              </a:rPr>
              <a:t>サリタ</a:t>
            </a:r>
          </a:p>
        </p:txBody>
      </p:sp>
      <p:sp>
        <p:nvSpPr>
          <p:cNvPr id="34" name="テキスト ボックス 33">
            <a:extLst>
              <a:ext uri="{FF2B5EF4-FFF2-40B4-BE49-F238E27FC236}">
                <a16:creationId xmlns:a16="http://schemas.microsoft.com/office/drawing/2014/main" id="{F9CD2C5F-D75E-9D14-3542-36310358F908}"/>
              </a:ext>
            </a:extLst>
          </p:cNvPr>
          <p:cNvSpPr txBox="1"/>
          <p:nvPr/>
        </p:nvSpPr>
        <p:spPr>
          <a:xfrm>
            <a:off x="5526815" y="486178"/>
            <a:ext cx="1566666" cy="369332"/>
          </a:xfrm>
          <a:prstGeom prst="rect">
            <a:avLst/>
          </a:prstGeom>
          <a:noFill/>
        </p:spPr>
        <p:txBody>
          <a:bodyPr wrap="square">
            <a:spAutoFit/>
          </a:bodyPr>
          <a:lstStyle/>
          <a:p>
            <a:r>
              <a:rPr lang="ja-JP" altLang="en-US" b="0" i="0" dirty="0">
                <a:solidFill>
                  <a:srgbClr val="1D1C1D"/>
                </a:solidFill>
                <a:effectLst/>
                <a:latin typeface="Meiryo UI" panose="020B0604030504040204" pitchFamily="50" charset="-128"/>
                <a:ea typeface="Meiryo UI" panose="020B0604030504040204" pitchFamily="50" charset="-128"/>
              </a:rPr>
              <a:t>チームリーダー</a:t>
            </a:r>
            <a:endParaRPr lang="ja-JP" altLang="en-US" dirty="0">
              <a:latin typeface="Meiryo UI" panose="020B0604030504040204" pitchFamily="50" charset="-128"/>
              <a:ea typeface="Meiryo UI" panose="020B0604030504040204" pitchFamily="50" charset="-128"/>
            </a:endParaRPr>
          </a:p>
        </p:txBody>
      </p:sp>
      <p:sp>
        <p:nvSpPr>
          <p:cNvPr id="35" name="テキスト ボックス 34">
            <a:extLst>
              <a:ext uri="{FF2B5EF4-FFF2-40B4-BE49-F238E27FC236}">
                <a16:creationId xmlns:a16="http://schemas.microsoft.com/office/drawing/2014/main" id="{9B986790-3021-DA15-811B-EEDC35FA5B88}"/>
              </a:ext>
            </a:extLst>
          </p:cNvPr>
          <p:cNvSpPr txBox="1"/>
          <p:nvPr/>
        </p:nvSpPr>
        <p:spPr>
          <a:xfrm>
            <a:off x="1059072" y="5643451"/>
            <a:ext cx="2154843" cy="369332"/>
          </a:xfrm>
          <a:prstGeom prst="rect">
            <a:avLst/>
          </a:prstGeom>
          <a:noFill/>
        </p:spPr>
        <p:txBody>
          <a:bodyPr wrap="square">
            <a:spAutoFit/>
          </a:bodyPr>
          <a:lstStyle/>
          <a:p>
            <a:r>
              <a:rPr lang="en-US" altLang="ja-JP" b="0" i="0" dirty="0">
                <a:solidFill>
                  <a:srgbClr val="1D1C1D"/>
                </a:solidFill>
                <a:effectLst/>
                <a:latin typeface="Meiryo UI" panose="020B0604030504040204" pitchFamily="50" charset="-128"/>
                <a:ea typeface="Meiryo UI" panose="020B0604030504040204" pitchFamily="50" charset="-128"/>
              </a:rPr>
              <a:t>DBA/</a:t>
            </a:r>
            <a:r>
              <a:rPr lang="zh-CN" altLang="en-US" b="0" i="0" dirty="0">
                <a:solidFill>
                  <a:srgbClr val="1D1C1D"/>
                </a:solidFill>
                <a:effectLst/>
                <a:latin typeface="Meiryo UI" panose="020B0604030504040204" pitchFamily="50" charset="-128"/>
                <a:ea typeface="Meiryo UI" panose="020B0604030504040204" pitchFamily="50" charset="-128"/>
              </a:rPr>
              <a:t>構成管理担当</a:t>
            </a:r>
            <a:endParaRPr lang="ja-JP" altLang="en-US" dirty="0">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AD8862C4-197A-58AD-15C1-83E630DEAB6E}"/>
              </a:ext>
            </a:extLst>
          </p:cNvPr>
          <p:cNvSpPr txBox="1"/>
          <p:nvPr/>
        </p:nvSpPr>
        <p:spPr>
          <a:xfrm>
            <a:off x="3989837" y="5552889"/>
            <a:ext cx="1669767" cy="646331"/>
          </a:xfrm>
          <a:prstGeom prst="rect">
            <a:avLst/>
          </a:prstGeom>
          <a:noFill/>
        </p:spPr>
        <p:txBody>
          <a:bodyPr wrap="square">
            <a:spAutoFit/>
          </a:bodyPr>
          <a:lstStyle/>
          <a:p>
            <a:r>
              <a:rPr lang="ja-JP" altLang="en-US" b="0" i="0" dirty="0">
                <a:solidFill>
                  <a:srgbClr val="1D1C1D"/>
                </a:solidFill>
                <a:effectLst/>
                <a:latin typeface="Meiryo UI" panose="020B0604030504040204" pitchFamily="50" charset="-128"/>
                <a:ea typeface="Meiryo UI" panose="020B0604030504040204" pitchFamily="50" charset="-128"/>
              </a:rPr>
              <a:t>コミュニケーション</a:t>
            </a:r>
            <a:endParaRPr lang="en-US" altLang="ja-JP" b="0" i="0" dirty="0">
              <a:solidFill>
                <a:srgbClr val="1D1C1D"/>
              </a:solidFill>
              <a:effectLst/>
              <a:latin typeface="Meiryo UI" panose="020B0604030504040204" pitchFamily="50" charset="-128"/>
              <a:ea typeface="Meiryo UI" panose="020B0604030504040204" pitchFamily="50" charset="-128"/>
            </a:endParaRPr>
          </a:p>
          <a:p>
            <a:pPr algn="ctr"/>
            <a:r>
              <a:rPr lang="ja-JP" altLang="en-US" b="0" i="0" dirty="0">
                <a:solidFill>
                  <a:srgbClr val="1D1C1D"/>
                </a:solidFill>
                <a:effectLst/>
                <a:latin typeface="Meiryo UI" panose="020B0604030504040204" pitchFamily="50" charset="-128"/>
                <a:ea typeface="Meiryo UI" panose="020B0604030504040204" pitchFamily="50" charset="-128"/>
              </a:rPr>
              <a:t>管理担当</a:t>
            </a:r>
            <a:endParaRPr lang="en-US" altLang="ja-JP" b="0" i="0" dirty="0">
              <a:solidFill>
                <a:srgbClr val="1D1C1D"/>
              </a:solidFill>
              <a:effectLst/>
              <a:latin typeface="Meiryo UI" panose="020B0604030504040204" pitchFamily="50" charset="-128"/>
              <a:ea typeface="Meiryo UI" panose="020B0604030504040204" pitchFamily="50" charset="-128"/>
            </a:endParaRPr>
          </a:p>
        </p:txBody>
      </p:sp>
      <p:sp>
        <p:nvSpPr>
          <p:cNvPr id="37" name="テキスト ボックス 36">
            <a:extLst>
              <a:ext uri="{FF2B5EF4-FFF2-40B4-BE49-F238E27FC236}">
                <a16:creationId xmlns:a16="http://schemas.microsoft.com/office/drawing/2014/main" id="{936F1756-8C29-1D7E-47D1-0668150ABF01}"/>
              </a:ext>
            </a:extLst>
          </p:cNvPr>
          <p:cNvSpPr txBox="1"/>
          <p:nvPr/>
        </p:nvSpPr>
        <p:spPr>
          <a:xfrm>
            <a:off x="6752691" y="5645184"/>
            <a:ext cx="1662501" cy="369332"/>
          </a:xfrm>
          <a:prstGeom prst="rect">
            <a:avLst/>
          </a:prstGeom>
          <a:noFill/>
        </p:spPr>
        <p:txBody>
          <a:bodyPr wrap="square">
            <a:spAutoFit/>
          </a:bodyPr>
          <a:lstStyle/>
          <a:p>
            <a:r>
              <a:rPr lang="zh-CN" altLang="en-US" b="0" i="0" dirty="0">
                <a:solidFill>
                  <a:srgbClr val="1D1C1D"/>
                </a:solidFill>
                <a:effectLst/>
                <a:latin typeface="NotoSansJP"/>
              </a:rPr>
              <a:t> </a:t>
            </a:r>
            <a:r>
              <a:rPr lang="zh-CN" altLang="en-US" b="0" i="0" dirty="0">
                <a:solidFill>
                  <a:srgbClr val="1D1C1D"/>
                </a:solidFill>
                <a:effectLst/>
                <a:latin typeface="Meiryo UI" panose="020B0604030504040204" pitchFamily="50" charset="-128"/>
                <a:ea typeface="Meiryo UI" panose="020B0604030504040204" pitchFamily="50" charset="-128"/>
              </a:rPr>
              <a:t>品質管理担当</a:t>
            </a:r>
            <a:endParaRPr lang="en-US" altLang="zh-CN" b="0" i="0" dirty="0">
              <a:solidFill>
                <a:srgbClr val="1D1C1D"/>
              </a:solidFill>
              <a:effectLst/>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EC11C7DC-6789-55EC-90BC-8F78714FDD54}"/>
              </a:ext>
            </a:extLst>
          </p:cNvPr>
          <p:cNvSpPr txBox="1"/>
          <p:nvPr/>
        </p:nvSpPr>
        <p:spPr>
          <a:xfrm>
            <a:off x="9587421" y="5551645"/>
            <a:ext cx="1662501" cy="646331"/>
          </a:xfrm>
          <a:prstGeom prst="rect">
            <a:avLst/>
          </a:prstGeom>
          <a:noFill/>
        </p:spPr>
        <p:txBody>
          <a:bodyPr wrap="square">
            <a:spAutoFit/>
          </a:bodyPr>
          <a:lstStyle/>
          <a:p>
            <a:pPr algn="ctr"/>
            <a:r>
              <a:rPr lang="ja-JP" altLang="en-US" b="0" i="0" dirty="0">
                <a:solidFill>
                  <a:srgbClr val="1D1C1D"/>
                </a:solidFill>
                <a:effectLst/>
                <a:latin typeface="Meiryo UI" panose="020B0604030504040204" pitchFamily="50" charset="-128"/>
                <a:ea typeface="Meiryo UI" panose="020B0604030504040204" pitchFamily="50" charset="-128"/>
              </a:rPr>
              <a:t> </a:t>
            </a:r>
            <a:r>
              <a:rPr lang="ja-JP" altLang="en-US" dirty="0">
                <a:solidFill>
                  <a:srgbClr val="1D1C1D"/>
                </a:solidFill>
                <a:latin typeface="Meiryo UI" panose="020B0604030504040204" pitchFamily="50" charset="-128"/>
                <a:ea typeface="Meiryo UI" panose="020B0604030504040204" pitchFamily="50" charset="-128"/>
              </a:rPr>
              <a:t>リーダー補佐</a:t>
            </a:r>
            <a:r>
              <a:rPr lang="en-US" altLang="ja-JP" dirty="0">
                <a:solidFill>
                  <a:srgbClr val="1D1C1D"/>
                </a:solidFill>
                <a:latin typeface="Meiryo UI" panose="020B0604030504040204" pitchFamily="50" charset="-128"/>
                <a:ea typeface="Meiryo UI" panose="020B0604030504040204" pitchFamily="50" charset="-128"/>
              </a:rPr>
              <a:t>/</a:t>
            </a:r>
          </a:p>
          <a:p>
            <a:pPr algn="ctr"/>
            <a:r>
              <a:rPr lang="ja-JP" altLang="en-US" b="0" i="0" dirty="0">
                <a:solidFill>
                  <a:srgbClr val="1D1C1D"/>
                </a:solidFill>
                <a:effectLst/>
                <a:latin typeface="Meiryo UI" panose="020B0604030504040204" pitchFamily="50" charset="-128"/>
                <a:ea typeface="Meiryo UI" panose="020B0604030504040204" pitchFamily="50" charset="-128"/>
              </a:rPr>
              <a:t>発表担当</a:t>
            </a:r>
            <a:endParaRPr lang="en-US" altLang="ja-JP" b="0" i="0" dirty="0">
              <a:solidFill>
                <a:srgbClr val="1D1C1D"/>
              </a:solidFill>
              <a:effectLst/>
              <a:latin typeface="Meiryo UI" panose="020B0604030504040204" pitchFamily="50" charset="-128"/>
              <a:ea typeface="Meiryo UI" panose="020B0604030504040204" pitchFamily="50" charset="-128"/>
            </a:endParaRPr>
          </a:p>
        </p:txBody>
      </p:sp>
      <p:sp>
        <p:nvSpPr>
          <p:cNvPr id="39" name="テキスト プレースホルダー 16">
            <a:extLst>
              <a:ext uri="{FF2B5EF4-FFF2-40B4-BE49-F238E27FC236}">
                <a16:creationId xmlns:a16="http://schemas.microsoft.com/office/drawing/2014/main" id="{EF951116-ECE7-7638-C321-0F0CAFF0386F}"/>
              </a:ext>
            </a:extLst>
          </p:cNvPr>
          <p:cNvSpPr txBox="1">
            <a:spLocks/>
          </p:cNvSpPr>
          <p:nvPr/>
        </p:nvSpPr>
        <p:spPr>
          <a:xfrm>
            <a:off x="8353276" y="294899"/>
            <a:ext cx="3871118" cy="365125"/>
          </a:xfrm>
          <a:prstGeom prst="rect">
            <a:avLst/>
          </a:prstGeom>
        </p:spPr>
        <p:txBody>
          <a:bodyPr vert="horz" lIns="91440" tIns="45720" rIns="91440" bIns="45720" rtlCol="0">
            <a:noAutofit/>
          </a:bodyPr>
          <a:lstStyle>
            <a:lvl1pPr marL="0" indent="0" algn="l" defTabSz="0" rtl="0" eaLnBrk="1" latinLnBrk="0" hangingPunct="1">
              <a:lnSpc>
                <a:spcPct val="110000"/>
              </a:lnSpc>
              <a:spcBef>
                <a:spcPts val="0"/>
              </a:spcBef>
              <a:buClr>
                <a:schemeClr val="tx2">
                  <a:lumMod val="10000"/>
                  <a:lumOff val="90000"/>
                </a:schemeClr>
              </a:buClr>
              <a:buSzPct val="80000"/>
              <a:buFont typeface="Wingdings" panose="05000000000000000000" pitchFamily="2" charset="2"/>
              <a:buNone/>
              <a:defRPr kumimoji="1" sz="2000" kern="1200">
                <a:solidFill>
                  <a:schemeClr val="tx2">
                    <a:alpha val="70000"/>
                  </a:schemeClr>
                </a:solidFill>
                <a:latin typeface="+mj-lt"/>
                <a:ea typeface="Meiryo UI" panose="020B0604030504040204" pitchFamily="50" charset="-128"/>
                <a:cs typeface="+mn-cs"/>
              </a:defRPr>
            </a:lvl1pPr>
            <a:lvl2pPr marL="571500" indent="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None/>
              <a:defRPr kumimoji="1" sz="2800" kern="1200">
                <a:solidFill>
                  <a:schemeClr val="tx2">
                    <a:alpha val="70000"/>
                  </a:schemeClr>
                </a:solidFill>
                <a:latin typeface="Meiryo UI" panose="020B0604030504040204" pitchFamily="50" charset="-128"/>
                <a:ea typeface="Meiryo UI" panose="020B0604030504040204" pitchFamily="50" charset="-128"/>
                <a:cs typeface="+mn-cs"/>
              </a:defRPr>
            </a:lvl2pPr>
            <a:lvl3pPr marL="1028700" indent="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None/>
              <a:defRPr kumimoji="1" sz="2400" kern="1200">
                <a:solidFill>
                  <a:schemeClr val="tx2">
                    <a:alpha val="70000"/>
                  </a:schemeClr>
                </a:solidFill>
                <a:latin typeface="Meiryo UI" panose="020B0604030504040204" pitchFamily="50" charset="-128"/>
                <a:ea typeface="Meiryo UI" panose="020B0604030504040204" pitchFamily="50" charset="-128"/>
                <a:cs typeface="+mn-cs"/>
              </a:defRPr>
            </a:lvl3pPr>
            <a:lvl4pPr marL="1428750" indent="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None/>
              <a:defRPr kumimoji="1" sz="2000" kern="1200">
                <a:solidFill>
                  <a:schemeClr val="tx2">
                    <a:alpha val="70000"/>
                  </a:schemeClr>
                </a:solidFill>
                <a:latin typeface="Meiryo UI" panose="020B0604030504040204" pitchFamily="50" charset="-128"/>
                <a:ea typeface="Meiryo UI" panose="020B0604030504040204" pitchFamily="50" charset="-128"/>
                <a:cs typeface="+mn-cs"/>
              </a:defRPr>
            </a:lvl4pPr>
            <a:lvl5pPr marL="1885950" indent="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None/>
              <a:defRPr kumimoji="1" sz="2000" kern="1200">
                <a:solidFill>
                  <a:schemeClr val="tx2">
                    <a:alpha val="70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solidFill>
                  <a:schemeClr val="accent2">
                    <a:lumMod val="75000"/>
                    <a:alpha val="70000"/>
                  </a:schemeClr>
                </a:solidFill>
                <a:latin typeface="Meiryo UI" panose="020B0604030504040204" pitchFamily="50" charset="-128"/>
              </a:rPr>
              <a:t>注釈</a:t>
            </a:r>
            <a:r>
              <a:rPr lang="ja-JP" altLang="en-US" dirty="0">
                <a:latin typeface="Meiryo UI" panose="020B0604030504040204" pitchFamily="50" charset="-128"/>
              </a:rPr>
              <a:t>：画像はイメージです。</a:t>
            </a:r>
          </a:p>
        </p:txBody>
      </p:sp>
    </p:spTree>
    <p:extLst>
      <p:ext uri="{BB962C8B-B14F-4D97-AF65-F5344CB8AC3E}">
        <p14:creationId xmlns:p14="http://schemas.microsoft.com/office/powerpoint/2010/main" val="86760431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957686-487A-4245-814E-58B1C25C675C}"/>
              </a:ext>
            </a:extLst>
          </p:cNvPr>
          <p:cNvSpPr>
            <a:spLocks noGrp="1"/>
          </p:cNvSpPr>
          <p:nvPr>
            <p:ph type="title"/>
          </p:nvPr>
        </p:nvSpPr>
        <p:spPr>
          <a:xfrm>
            <a:off x="1189567" y="1144466"/>
            <a:ext cx="2792589" cy="790223"/>
          </a:xfrm>
        </p:spPr>
        <p:txBody>
          <a:bodyPr rtlCol="0">
            <a:normAutofit/>
          </a:bodyPr>
          <a:lstStyle/>
          <a:p>
            <a:pPr rtl="0"/>
            <a:r>
              <a:rPr lang="ja-JP" altLang="en-US" sz="4800" dirty="0">
                <a:latin typeface="Meiryo UI" panose="020B0604030504040204" pitchFamily="50" charset="-128"/>
                <a:ea typeface="Meiryo UI" panose="020B0604030504040204" pitchFamily="50" charset="-128"/>
              </a:rPr>
              <a:t>目次</a:t>
            </a:r>
          </a:p>
        </p:txBody>
      </p:sp>
      <p:sp>
        <p:nvSpPr>
          <p:cNvPr id="3" name="コンテンツ プレースホルダー 2">
            <a:extLst>
              <a:ext uri="{FF2B5EF4-FFF2-40B4-BE49-F238E27FC236}">
                <a16:creationId xmlns:a16="http://schemas.microsoft.com/office/drawing/2014/main" id="{DB6566BB-9632-4FD7-9FFC-FD3C43D3954E}"/>
              </a:ext>
            </a:extLst>
          </p:cNvPr>
          <p:cNvSpPr>
            <a:spLocks noGrp="1"/>
          </p:cNvSpPr>
          <p:nvPr>
            <p:ph idx="1"/>
          </p:nvPr>
        </p:nvSpPr>
        <p:spPr>
          <a:xfrm>
            <a:off x="5976730" y="531931"/>
            <a:ext cx="5539409" cy="5179756"/>
          </a:xfrm>
        </p:spPr>
        <p:txBody>
          <a:bodyPr rtlCol="0">
            <a:noAutofit/>
          </a:bodyPr>
          <a:lstStyle/>
          <a:p>
            <a:pPr rtl="0"/>
            <a:r>
              <a:rPr lang="en-US" altLang="ja-JP" sz="3400" dirty="0"/>
              <a:t>1.</a:t>
            </a:r>
            <a:r>
              <a:rPr lang="ja-JP" altLang="en-US" sz="3400" dirty="0"/>
              <a:t>チームの由来</a:t>
            </a:r>
            <a:endParaRPr lang="en-US" altLang="ja-JP" sz="3400" dirty="0"/>
          </a:p>
          <a:p>
            <a:pPr rtl="0"/>
            <a:r>
              <a:rPr lang="ja-JP" altLang="en-US" sz="3400" dirty="0"/>
              <a:t>２</a:t>
            </a:r>
            <a:r>
              <a:rPr lang="en-US" altLang="ja-JP" sz="3400" dirty="0"/>
              <a:t>.</a:t>
            </a:r>
            <a:r>
              <a:rPr lang="ja-JP" altLang="en-US" sz="3400" dirty="0"/>
              <a:t>ペルソナ紹介</a:t>
            </a:r>
            <a:endParaRPr lang="en-US" altLang="ja-JP" sz="3400" dirty="0"/>
          </a:p>
          <a:p>
            <a:pPr rtl="0"/>
            <a:r>
              <a:rPr lang="ja-JP" altLang="en-US" sz="3400" dirty="0">
                <a:latin typeface="Meiryo UI" panose="020B0604030504040204" pitchFamily="50" charset="-128"/>
                <a:ea typeface="Meiryo UI" panose="020B0604030504040204" pitchFamily="50" charset="-128"/>
              </a:rPr>
              <a:t>３</a:t>
            </a:r>
            <a:r>
              <a:rPr lang="en-US" altLang="ja-JP" sz="3400" dirty="0">
                <a:latin typeface="Meiryo UI" panose="020B0604030504040204" pitchFamily="50" charset="-128"/>
                <a:ea typeface="Meiryo UI" panose="020B0604030504040204" pitchFamily="50" charset="-128"/>
              </a:rPr>
              <a:t>.</a:t>
            </a:r>
            <a:r>
              <a:rPr lang="ja-JP" altLang="en-US" sz="3400" dirty="0">
                <a:latin typeface="Meiryo UI" panose="020B0604030504040204" pitchFamily="50" charset="-128"/>
                <a:ea typeface="Meiryo UI" panose="020B0604030504040204" pitchFamily="50" charset="-128"/>
              </a:rPr>
              <a:t>アプリ紹介</a:t>
            </a:r>
            <a:endParaRPr lang="en-US" altLang="ja-JP" sz="3400" dirty="0">
              <a:latin typeface="Meiryo UI" panose="020B0604030504040204" pitchFamily="50" charset="-128"/>
              <a:ea typeface="Meiryo UI" panose="020B0604030504040204" pitchFamily="50" charset="-128"/>
            </a:endParaRPr>
          </a:p>
          <a:p>
            <a:pPr rtl="0"/>
            <a:r>
              <a:rPr lang="ja-JP" altLang="en-US" sz="3400" dirty="0">
                <a:latin typeface="Meiryo UI" panose="020B0604030504040204" pitchFamily="50" charset="-128"/>
                <a:ea typeface="Meiryo UI" panose="020B0604030504040204" pitchFamily="50" charset="-128"/>
              </a:rPr>
              <a:t> ４</a:t>
            </a:r>
            <a:r>
              <a:rPr lang="en-US" altLang="ja-JP" sz="3400" dirty="0">
                <a:latin typeface="Meiryo UI" panose="020B0604030504040204" pitchFamily="50" charset="-128"/>
                <a:ea typeface="Meiryo UI" panose="020B0604030504040204" pitchFamily="50" charset="-128"/>
              </a:rPr>
              <a:t>.</a:t>
            </a:r>
            <a:r>
              <a:rPr lang="ja-JP" altLang="en-US" sz="3400" dirty="0"/>
              <a:t>プロダクトについて</a:t>
            </a:r>
            <a:endParaRPr lang="ja-JP" altLang="en-US" sz="3400" dirty="0">
              <a:latin typeface="Meiryo UI" panose="020B0604030504040204" pitchFamily="50" charset="-128"/>
              <a:ea typeface="Meiryo UI" panose="020B0604030504040204" pitchFamily="50" charset="-128"/>
            </a:endParaRPr>
          </a:p>
          <a:p>
            <a:pPr rtl="0"/>
            <a:r>
              <a:rPr lang="ja-JP" altLang="en-US" sz="3400" dirty="0">
                <a:latin typeface="Meiryo UI" panose="020B0604030504040204" pitchFamily="50" charset="-128"/>
                <a:ea typeface="Meiryo UI" panose="020B0604030504040204" pitchFamily="50" charset="-128"/>
              </a:rPr>
              <a:t> ５</a:t>
            </a:r>
            <a:r>
              <a:rPr lang="en-US" altLang="ja-JP" sz="3400" dirty="0"/>
              <a:t>.</a:t>
            </a:r>
            <a:r>
              <a:rPr lang="ja-JP" altLang="en-US" sz="3400" dirty="0"/>
              <a:t>プロジェクトについて</a:t>
            </a:r>
            <a:endParaRPr lang="ja-JP" altLang="en-US" sz="3400" dirty="0">
              <a:latin typeface="Meiryo UI" panose="020B0604030504040204" pitchFamily="50" charset="-128"/>
              <a:ea typeface="Meiryo UI" panose="020B0604030504040204" pitchFamily="50" charset="-128"/>
            </a:endParaRPr>
          </a:p>
          <a:p>
            <a:pPr rtl="0"/>
            <a:r>
              <a:rPr lang="ja-JP" altLang="en-US" sz="3400" dirty="0">
                <a:latin typeface="Meiryo UI" panose="020B0604030504040204" pitchFamily="50" charset="-128"/>
                <a:ea typeface="Meiryo UI" panose="020B0604030504040204" pitchFamily="50" charset="-128"/>
              </a:rPr>
              <a:t> ６</a:t>
            </a:r>
            <a:r>
              <a:rPr lang="en-US" altLang="ja-JP" sz="3400" dirty="0">
                <a:latin typeface="Meiryo UI" panose="020B0604030504040204" pitchFamily="50" charset="-128"/>
                <a:ea typeface="Meiryo UI" panose="020B0604030504040204" pitchFamily="50" charset="-128"/>
              </a:rPr>
              <a:t>.</a:t>
            </a:r>
            <a:r>
              <a:rPr lang="ja-JP" altLang="en-US" sz="3400" dirty="0"/>
              <a:t>まとめ</a:t>
            </a:r>
            <a:endParaRPr lang="ja-JP" altLang="en-US" sz="3400" dirty="0">
              <a:latin typeface="Meiryo UI" panose="020B0604030504040204" pitchFamily="50" charset="-128"/>
              <a:ea typeface="Meiryo UI" panose="020B0604030504040204" pitchFamily="50" charset="-128"/>
            </a:endParaRPr>
          </a:p>
          <a:p>
            <a:pPr rtl="0"/>
            <a:r>
              <a:rPr lang="ja-JP" altLang="en-US" sz="3400" dirty="0">
                <a:latin typeface="Meiryo UI" panose="020B0604030504040204" pitchFamily="50" charset="-128"/>
                <a:ea typeface="Meiryo UI" panose="020B0604030504040204" pitchFamily="50" charset="-128"/>
              </a:rPr>
              <a:t> </a:t>
            </a:r>
            <a:r>
              <a:rPr lang="ja-JP" altLang="en-US" sz="3400" dirty="0"/>
              <a:t>７</a:t>
            </a:r>
            <a:r>
              <a:rPr lang="en-US" altLang="ja-JP" sz="3400" dirty="0">
                <a:latin typeface="Meiryo UI" panose="020B0604030504040204" pitchFamily="50" charset="-128"/>
                <a:ea typeface="Meiryo UI" panose="020B0604030504040204" pitchFamily="50" charset="-128"/>
              </a:rPr>
              <a:t>.</a:t>
            </a:r>
            <a:r>
              <a:rPr lang="ja-JP" altLang="en-US" sz="3400" dirty="0"/>
              <a:t>謝辞</a:t>
            </a:r>
            <a:endParaRPr lang="ja-JP" altLang="en-US" sz="3400" dirty="0">
              <a:latin typeface="Meiryo UI" panose="020B0604030504040204" pitchFamily="50" charset="-128"/>
              <a:ea typeface="Meiryo UI" panose="020B0604030504040204" pitchFamily="50" charset="-128"/>
            </a:endParaRPr>
          </a:p>
        </p:txBody>
      </p:sp>
      <p:pic>
        <p:nvPicPr>
          <p:cNvPr id="9" name="図プレースホルダー 8" descr="絵筆をペイント パレットに浸しているアーティストの写真">
            <a:extLst>
              <a:ext uri="{FF2B5EF4-FFF2-40B4-BE49-F238E27FC236}">
                <a16:creationId xmlns:a16="http://schemas.microsoft.com/office/drawing/2014/main" id="{39953FF0-412E-4D4D-91B1-A91C65C46627}"/>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90538" y="4059936"/>
            <a:ext cx="2807208" cy="2322576"/>
          </a:xfrm>
        </p:spPr>
      </p:pic>
      <p:pic>
        <p:nvPicPr>
          <p:cNvPr id="11" name="図プレースホルダー 10" descr="絵の具のチューブを開けているアーティストの写真">
            <a:extLst>
              <a:ext uri="{FF2B5EF4-FFF2-40B4-BE49-F238E27FC236}">
                <a16:creationId xmlns:a16="http://schemas.microsoft.com/office/drawing/2014/main" id="{0CF184A7-72F0-4298-BD0F-B461E6A43557}"/>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3291840" y="4059936"/>
            <a:ext cx="2807208" cy="2322576"/>
          </a:xfrm>
        </p:spPr>
      </p:pic>
    </p:spTree>
    <p:extLst>
      <p:ext uri="{BB962C8B-B14F-4D97-AF65-F5344CB8AC3E}">
        <p14:creationId xmlns:p14="http://schemas.microsoft.com/office/powerpoint/2010/main" val="226234677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a16="http://schemas.microsoft.com/office/drawing/2014/main" id="{4DF82E32-8848-4230-E164-355180A58DBE}"/>
              </a:ext>
            </a:extLst>
          </p:cNvPr>
          <p:cNvSpPr>
            <a:spLocks noGrp="1"/>
          </p:cNvSpPr>
          <p:nvPr>
            <p:ph type="title"/>
          </p:nvPr>
        </p:nvSpPr>
        <p:spPr>
          <a:xfrm>
            <a:off x="1736666" y="490406"/>
            <a:ext cx="3103075" cy="759514"/>
          </a:xfrm>
        </p:spPr>
        <p:txBody>
          <a:bodyPr rtlCol="0">
            <a:normAutofit/>
          </a:bodyPr>
          <a:lstStyle/>
          <a:p>
            <a:pPr rtl="0"/>
            <a:r>
              <a:rPr lang="ja-JP" altLang="en-US" sz="4400" dirty="0"/>
              <a:t>ペルソナ紹介</a:t>
            </a:r>
            <a:endParaRPr lang="ja-JP" altLang="en-US" sz="4400" dirty="0">
              <a:latin typeface="Meiryo UI" panose="020B0604030504040204" pitchFamily="50" charset="-128"/>
              <a:ea typeface="Meiryo UI" panose="020B0604030504040204" pitchFamily="50" charset="-128"/>
            </a:endParaRPr>
          </a:p>
        </p:txBody>
      </p:sp>
      <p:sp>
        <p:nvSpPr>
          <p:cNvPr id="10" name="コンテンツ プレースホルダー 2">
            <a:extLst>
              <a:ext uri="{FF2B5EF4-FFF2-40B4-BE49-F238E27FC236}">
                <a16:creationId xmlns:a16="http://schemas.microsoft.com/office/drawing/2014/main" id="{3771A10B-E431-81DD-8B2F-648E08BE1CCC}"/>
              </a:ext>
            </a:extLst>
          </p:cNvPr>
          <p:cNvSpPr>
            <a:spLocks noGrp="1"/>
          </p:cNvSpPr>
          <p:nvPr>
            <p:ph idx="1"/>
          </p:nvPr>
        </p:nvSpPr>
        <p:spPr>
          <a:xfrm>
            <a:off x="7169411" y="951493"/>
            <a:ext cx="3734707" cy="4125701"/>
          </a:xfrm>
        </p:spPr>
        <p:txBody>
          <a:bodyPr rtlCol="0">
            <a:normAutofit/>
          </a:bodyPr>
          <a:lstStyle/>
          <a:p>
            <a:pPr marL="228600" indent="0" rtl="0">
              <a:buNone/>
            </a:pPr>
            <a:r>
              <a:rPr lang="ja-JP" altLang="en-US" sz="2400" dirty="0"/>
              <a:t>欲求：①簡単にスケジュール管理してくれるアプリがほしい</a:t>
            </a:r>
            <a:endParaRPr lang="en-US" altLang="ja-JP" sz="2400" dirty="0"/>
          </a:p>
          <a:p>
            <a:pPr marL="228600" indent="0" rtl="0">
              <a:buNone/>
            </a:pPr>
            <a:r>
              <a:rPr lang="ja-JP" altLang="en-US" sz="2400" dirty="0"/>
              <a:t>②　毎日の献立を考える手間を省きたい</a:t>
            </a:r>
            <a:endParaRPr lang="en-US" altLang="ja-JP" sz="2400" dirty="0"/>
          </a:p>
          <a:p>
            <a:pPr marL="228600" indent="0" rtl="0">
              <a:buNone/>
            </a:pPr>
            <a:endParaRPr lang="en-US" altLang="ja-JP" sz="2400" dirty="0"/>
          </a:p>
          <a:p>
            <a:pPr marL="228600" indent="0" rtl="0">
              <a:buNone/>
            </a:pPr>
            <a:r>
              <a:rPr lang="ja-JP" altLang="en-US" sz="2400" dirty="0"/>
              <a:t>③月ごとのおススメの旅行先を知りたい</a:t>
            </a:r>
            <a:endParaRPr lang="en-US" altLang="ja-JP" sz="2400" dirty="0"/>
          </a:p>
          <a:p>
            <a:pPr marL="228600" indent="0" rtl="0">
              <a:buNone/>
            </a:pPr>
            <a:endParaRPr lang="en-US" altLang="ja-JP" dirty="0"/>
          </a:p>
          <a:p>
            <a:pPr marL="228600" indent="0" rtl="0">
              <a:buNone/>
            </a:pPr>
            <a:endParaRPr lang="en-US" altLang="ja-JP" dirty="0"/>
          </a:p>
          <a:p>
            <a:pPr rtl="0"/>
            <a:endParaRPr lang="en-US" altLang="ja-JP" dirty="0"/>
          </a:p>
          <a:p>
            <a:pPr rtl="0"/>
            <a:endParaRPr lang="en-US" altLang="ja-JP" dirty="0"/>
          </a:p>
        </p:txBody>
      </p:sp>
      <p:pic>
        <p:nvPicPr>
          <p:cNvPr id="11" name="グラフィックス 10" descr="ポロシャツの男性">
            <a:extLst>
              <a:ext uri="{FF2B5EF4-FFF2-40B4-BE49-F238E27FC236}">
                <a16:creationId xmlns:a16="http://schemas.microsoft.com/office/drawing/2014/main" id="{C07C3B8C-B229-322D-7FBA-D7CAB4B6ED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1139" y="1692002"/>
            <a:ext cx="963194" cy="3022436"/>
          </a:xfrm>
          <a:prstGeom prst="rect">
            <a:avLst/>
          </a:prstGeom>
        </p:spPr>
      </p:pic>
      <p:sp>
        <p:nvSpPr>
          <p:cNvPr id="15" name="テキスト ボックス 14">
            <a:extLst>
              <a:ext uri="{FF2B5EF4-FFF2-40B4-BE49-F238E27FC236}">
                <a16:creationId xmlns:a16="http://schemas.microsoft.com/office/drawing/2014/main" id="{C868EA66-D1C3-6EEB-C471-162125193843}"/>
              </a:ext>
            </a:extLst>
          </p:cNvPr>
          <p:cNvSpPr txBox="1"/>
          <p:nvPr/>
        </p:nvSpPr>
        <p:spPr>
          <a:xfrm>
            <a:off x="2680990" y="1571074"/>
            <a:ext cx="2782957" cy="658109"/>
          </a:xfrm>
          <a:prstGeom prst="rect">
            <a:avLst/>
          </a:prstGeom>
          <a:noFill/>
        </p:spPr>
        <p:txBody>
          <a:bodyPr wrap="square" rtlCol="0">
            <a:spAutoFit/>
          </a:bodyPr>
          <a:lstStyle/>
          <a:p>
            <a:endParaRPr kumimoji="1" lang="ja-JP" altLang="en-US" dirty="0"/>
          </a:p>
        </p:txBody>
      </p:sp>
      <p:sp>
        <p:nvSpPr>
          <p:cNvPr id="2" name="テキスト ボックス 1">
            <a:extLst>
              <a:ext uri="{FF2B5EF4-FFF2-40B4-BE49-F238E27FC236}">
                <a16:creationId xmlns:a16="http://schemas.microsoft.com/office/drawing/2014/main" id="{8B70ABAF-F2A9-6150-6F98-D19510D085C1}"/>
              </a:ext>
            </a:extLst>
          </p:cNvPr>
          <p:cNvSpPr txBox="1"/>
          <p:nvPr/>
        </p:nvSpPr>
        <p:spPr>
          <a:xfrm>
            <a:off x="2065528" y="1571074"/>
            <a:ext cx="4922126" cy="3416320"/>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名前：林田夕貴</a:t>
            </a:r>
            <a:r>
              <a:rPr kumimoji="1" lang="en-US" altLang="ja-JP" sz="2400" dirty="0">
                <a:latin typeface="メイリオ" panose="020B0604030504040204" pitchFamily="50" charset="-128"/>
                <a:ea typeface="メイリオ" panose="020B0604030504040204" pitchFamily="50" charset="-128"/>
              </a:rPr>
              <a:t>(26)</a:t>
            </a: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職業：不動産の営業</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性格：器用でフットワークが軽い</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趣味：旅行</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ja-JP" altLang="en-US" sz="2400" dirty="0">
                <a:latin typeface="メイリオ" panose="020B0604030504040204" pitchFamily="50" charset="-128"/>
                <a:ea typeface="メイリオ" panose="020B0604030504040204" pitchFamily="50" charset="-128"/>
              </a:rPr>
              <a:t>生活：一人暮らしで毎日自炊</a:t>
            </a:r>
            <a:endParaRPr kumimoji="1" lang="en-US" altLang="ja-JP" sz="2400" dirty="0">
              <a:latin typeface="メイリオ" panose="020B0604030504040204" pitchFamily="50" charset="-128"/>
              <a:ea typeface="メイリオ" panose="020B0604030504040204" pitchFamily="50" charset="-128"/>
            </a:endParaRPr>
          </a:p>
        </p:txBody>
      </p:sp>
    </p:spTree>
    <p:custDataLst>
      <p:tags r:id="rId1"/>
    </p:custDataLst>
    <p:extLst>
      <p:ext uri="{BB962C8B-B14F-4D97-AF65-F5344CB8AC3E}">
        <p14:creationId xmlns:p14="http://schemas.microsoft.com/office/powerpoint/2010/main" val="39945734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fade">
                                      <p:cBhvr>
                                        <p:cTn id="14" dur="1000"/>
                                        <p:tgtEl>
                                          <p:spTgt spid="10">
                                            <p:txEl>
                                              <p:pRg st="1" end="1"/>
                                            </p:txEl>
                                          </p:spTgt>
                                        </p:tgtEl>
                                      </p:cBhvr>
                                    </p:animEffect>
                                    <p:anim calcmode="lin" valueType="num">
                                      <p:cBhvr>
                                        <p:cTn id="15"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1000"/>
                                        <p:tgtEl>
                                          <p:spTgt spid="10">
                                            <p:txEl>
                                              <p:pRg st="3" end="3"/>
                                            </p:txEl>
                                          </p:spTgt>
                                        </p:tgtEl>
                                      </p:cBhvr>
                                    </p:animEffect>
                                    <p:anim calcmode="lin" valueType="num">
                                      <p:cBhvr>
                                        <p:cTn id="22"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486FF9-E298-2EAC-3214-8D5A8B084BB1}"/>
              </a:ext>
            </a:extLst>
          </p:cNvPr>
          <p:cNvSpPr>
            <a:spLocks noGrp="1"/>
          </p:cNvSpPr>
          <p:nvPr>
            <p:ph type="title"/>
          </p:nvPr>
        </p:nvSpPr>
        <p:spPr>
          <a:xfrm>
            <a:off x="1795670" y="993199"/>
            <a:ext cx="10515600" cy="1325563"/>
          </a:xfrm>
        </p:spPr>
        <p:txBody>
          <a:bodyPr>
            <a:normAutofit fontScale="90000"/>
          </a:bodyPr>
          <a:lstStyle/>
          <a:p>
            <a:r>
              <a:rPr kumimoji="1" lang="ja-JP" altLang="en-US" dirty="0"/>
              <a:t>　　　　　　</a:t>
            </a:r>
            <a:r>
              <a:rPr kumimoji="1" lang="en-US" altLang="ja-JP" sz="6000" b="1" dirty="0">
                <a:latin typeface="メイリオ" panose="020B0604030504040204" pitchFamily="50" charset="-128"/>
                <a:ea typeface="メイリオ" panose="020B0604030504040204" pitchFamily="50" charset="-128"/>
              </a:rPr>
              <a:t>G and A</a:t>
            </a:r>
            <a:br>
              <a:rPr kumimoji="1" lang="ja-JP" altLang="en-US" sz="6000" b="1" dirty="0">
                <a:latin typeface="メイリオ" panose="020B0604030504040204" pitchFamily="50" charset="-128"/>
                <a:ea typeface="メイリオ" panose="020B0604030504040204" pitchFamily="50" charset="-128"/>
              </a:rPr>
            </a:br>
            <a:r>
              <a:rPr kumimoji="1" lang="ja-JP" altLang="en-US" dirty="0"/>
              <a:t>　　</a:t>
            </a:r>
          </a:p>
        </p:txBody>
      </p:sp>
      <p:sp>
        <p:nvSpPr>
          <p:cNvPr id="5" name="スライド番号プレースホルダー 4">
            <a:extLst>
              <a:ext uri="{FF2B5EF4-FFF2-40B4-BE49-F238E27FC236}">
                <a16:creationId xmlns:a16="http://schemas.microsoft.com/office/drawing/2014/main" id="{C20E9E58-4DE4-A2FF-6622-35C4B713BA27}"/>
              </a:ext>
            </a:extLst>
          </p:cNvPr>
          <p:cNvSpPr>
            <a:spLocks noGrp="1"/>
          </p:cNvSpPr>
          <p:nvPr>
            <p:ph type="sldNum" sz="quarter" idx="12"/>
          </p:nvPr>
        </p:nvSpPr>
        <p:spPr/>
        <p:txBody>
          <a:bodyPr/>
          <a:lstStyle/>
          <a:p>
            <a:pPr rtl="0"/>
            <a:fld id="{28844951-7827-47D4-8276-7DDE1FA7D85A}" type="slidenum">
              <a:rPr lang="en-US" altLang="ja-JP" noProof="0" smtClean="0"/>
              <a:t>5</a:t>
            </a:fld>
            <a:endParaRPr lang="ja-JP" altLang="en-US" noProof="0"/>
          </a:p>
        </p:txBody>
      </p:sp>
      <p:sp>
        <p:nvSpPr>
          <p:cNvPr id="7" name="テキスト ボックス 6">
            <a:extLst>
              <a:ext uri="{FF2B5EF4-FFF2-40B4-BE49-F238E27FC236}">
                <a16:creationId xmlns:a16="http://schemas.microsoft.com/office/drawing/2014/main" id="{007CBDC3-1BF6-7AAB-B7A9-F1E88EC6856B}"/>
              </a:ext>
            </a:extLst>
          </p:cNvPr>
          <p:cNvSpPr txBox="1"/>
          <p:nvPr/>
        </p:nvSpPr>
        <p:spPr>
          <a:xfrm>
            <a:off x="795130" y="2111911"/>
            <a:ext cx="9647583" cy="1508105"/>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G and A</a:t>
            </a:r>
            <a:r>
              <a:rPr kumimoji="1" lang="ja-JP" altLang="en-US" dirty="0">
                <a:latin typeface="メイリオ" panose="020B0604030504040204" pitchFamily="50" charset="-128"/>
                <a:ea typeface="メイリオ" panose="020B0604030504040204" pitchFamily="50" charset="-128"/>
              </a:rPr>
              <a:t>とは</a:t>
            </a:r>
            <a:r>
              <a:rPr kumimoji="1" lang="en-US" altLang="ja-JP" dirty="0">
                <a:latin typeface="メイリオ" panose="020B0604030504040204" pitchFamily="50" charset="-128"/>
                <a:ea typeface="メイリオ" panose="020B0604030504040204" pitchFamily="50" charset="-128"/>
              </a:rPr>
              <a:t>…</a:t>
            </a:r>
          </a:p>
          <a:p>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両立の毎日が、一人の人間として成長させるという意味の</a:t>
            </a:r>
            <a:r>
              <a:rPr kumimoji="1" lang="en-US" altLang="ja-JP" sz="2000" b="1" dirty="0">
                <a:latin typeface="メイリオ" panose="020B0604030504040204" pitchFamily="50" charset="-128"/>
                <a:ea typeface="メイリオ" panose="020B0604030504040204" pitchFamily="50" charset="-128"/>
              </a:rPr>
              <a:t>Grown</a:t>
            </a:r>
            <a:endParaRPr kumimoji="1" lang="en-US" altLang="ja-JP" dirty="0">
              <a:latin typeface="メイリオ" panose="020B0604030504040204" pitchFamily="50" charset="-128"/>
              <a:ea typeface="メイリオ" panose="020B0604030504040204" pitchFamily="50" charset="-128"/>
            </a:endParaRPr>
          </a:p>
          <a:p>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スマートに調整できる大人こそ成功を引き付けるという意味の、</a:t>
            </a:r>
            <a:r>
              <a:rPr kumimoji="1" lang="en-US" altLang="ja-JP" b="1" dirty="0">
                <a:latin typeface="メイリオ" panose="020B0604030504040204" pitchFamily="50" charset="-128"/>
                <a:ea typeface="メイリオ" panose="020B0604030504040204" pitchFamily="50" charset="-128"/>
              </a:rPr>
              <a:t>Adjust</a:t>
            </a:r>
            <a:endParaRPr kumimoji="1" lang="ja-JP" altLang="en-US" b="1" dirty="0">
              <a:latin typeface="メイリオ" panose="020B0604030504040204" pitchFamily="50" charset="-128"/>
              <a:ea typeface="メイリオ" panose="020B0604030504040204" pitchFamily="50" charset="-128"/>
            </a:endParaRPr>
          </a:p>
        </p:txBody>
      </p:sp>
      <p:pic>
        <p:nvPicPr>
          <p:cNvPr id="10" name="図 9" descr="グラフィカル ユーザー インターフェイス&#10;&#10;自動的に生成された説明">
            <a:extLst>
              <a:ext uri="{FF2B5EF4-FFF2-40B4-BE49-F238E27FC236}">
                <a16:creationId xmlns:a16="http://schemas.microsoft.com/office/drawing/2014/main" id="{AFA420DF-8E37-17DB-9E07-60456BE6A829}"/>
              </a:ext>
            </a:extLst>
          </p:cNvPr>
          <p:cNvPicPr>
            <a:picLocks noChangeAspect="1"/>
          </p:cNvPicPr>
          <p:nvPr/>
        </p:nvPicPr>
        <p:blipFill>
          <a:blip r:embed="rId5"/>
          <a:stretch>
            <a:fillRect/>
          </a:stretch>
        </p:blipFill>
        <p:spPr>
          <a:xfrm>
            <a:off x="5390322" y="3847966"/>
            <a:ext cx="5251174" cy="2483806"/>
          </a:xfrm>
          <a:prstGeom prst="rect">
            <a:avLst/>
          </a:prstGeom>
        </p:spPr>
      </p:pic>
      <p:pic>
        <p:nvPicPr>
          <p:cNvPr id="12" name="図 11" descr="チェスの駒を使っている&#10;&#10;中程度の精度で自動的に生成された説明">
            <a:extLst>
              <a:ext uri="{FF2B5EF4-FFF2-40B4-BE49-F238E27FC236}">
                <a16:creationId xmlns:a16="http://schemas.microsoft.com/office/drawing/2014/main" id="{7E459ED4-F72D-39C1-8B43-FEFADBC84B6E}"/>
              </a:ext>
            </a:extLst>
          </p:cNvPr>
          <p:cNvPicPr>
            <a:picLocks noChangeAspect="1"/>
          </p:cNvPicPr>
          <p:nvPr/>
        </p:nvPicPr>
        <p:blipFill>
          <a:blip r:embed="rId6"/>
          <a:stretch>
            <a:fillRect/>
          </a:stretch>
        </p:blipFill>
        <p:spPr>
          <a:xfrm>
            <a:off x="795130" y="3847966"/>
            <a:ext cx="4145541" cy="2330729"/>
          </a:xfrm>
          <a:prstGeom prst="rect">
            <a:avLst/>
          </a:prstGeom>
        </p:spPr>
      </p:pic>
    </p:spTree>
    <p:custDataLst>
      <p:tags r:id="rId1"/>
    </p:custDataLst>
    <p:extLst>
      <p:ext uri="{BB962C8B-B14F-4D97-AF65-F5344CB8AC3E}">
        <p14:creationId xmlns:p14="http://schemas.microsoft.com/office/powerpoint/2010/main" val="10535631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1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4" name="applause.wav"/>
                                        </p:tgtEl>
                                      </p:cMediaNode>
                                    </p:audio>
                                  </p:sub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1000"/>
                                        <p:tgtEl>
                                          <p:spTgt spid="7">
                                            <p:txEl>
                                              <p:pRg st="0" end="0"/>
                                            </p:txEl>
                                          </p:spTgt>
                                        </p:tgtEl>
                                      </p:cBhvr>
                                    </p:animEffect>
                                    <p:anim calcmode="lin" valueType="num">
                                      <p:cBhvr>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1000"/>
                                        <p:tgtEl>
                                          <p:spTgt spid="7">
                                            <p:txEl>
                                              <p:pRg st="2" end="2"/>
                                            </p:txEl>
                                          </p:spTgt>
                                        </p:tgtEl>
                                      </p:cBhvr>
                                    </p:animEffect>
                                    <p:anim calcmode="lin" valueType="num">
                                      <p:cBhvr>
                                        <p:cTn id="19"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1000"/>
                                        <p:tgtEl>
                                          <p:spTgt spid="7">
                                            <p:txEl>
                                              <p:pRg st="4" end="4"/>
                                            </p:txEl>
                                          </p:spTgt>
                                        </p:tgtEl>
                                      </p:cBhvr>
                                    </p:animEffect>
                                    <p:anim calcmode="lin" valueType="num">
                                      <p:cBhvr>
                                        <p:cTn id="24"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5"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ppt_x"/>
                                          </p:val>
                                        </p:tav>
                                        <p:tav tm="100000">
                                          <p:val>
                                            <p:strVal val="#ppt_x"/>
                                          </p:val>
                                        </p:tav>
                                      </p:tavLst>
                                    </p:anim>
                                    <p:anim calcmode="lin" valueType="num">
                                      <p:cBhvr additive="base">
                                        <p:cTn id="3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A51886-AA43-422E-B193-F1F3DF7D8A4D}"/>
              </a:ext>
            </a:extLst>
          </p:cNvPr>
          <p:cNvSpPr>
            <a:spLocks noGrp="1"/>
          </p:cNvSpPr>
          <p:nvPr>
            <p:ph type="title"/>
          </p:nvPr>
        </p:nvSpPr>
        <p:spPr>
          <a:xfrm>
            <a:off x="1097847" y="635881"/>
            <a:ext cx="2683933" cy="786519"/>
          </a:xfrm>
        </p:spPr>
        <p:txBody>
          <a:bodyPr rtlCol="0">
            <a:normAutofit fontScale="90000"/>
          </a:bodyPr>
          <a:lstStyle/>
          <a:p>
            <a:pPr rtl="0"/>
            <a:r>
              <a:rPr lang="ja-JP" altLang="en-US" dirty="0"/>
              <a:t>機能一覧</a:t>
            </a:r>
            <a:endParaRPr lang="ja-JP" altLang="en-US" dirty="0">
              <a:latin typeface="Meiryo UI" panose="020B0604030504040204" pitchFamily="50" charset="-128"/>
              <a:ea typeface="Meiryo UI" panose="020B0604030504040204" pitchFamily="50" charset="-128"/>
            </a:endParaRPr>
          </a:p>
        </p:txBody>
      </p:sp>
      <p:graphicFrame>
        <p:nvGraphicFramePr>
          <p:cNvPr id="4" name="コンテンツ プレースホルダー 3" descr="タイムライン">
            <a:extLst>
              <a:ext uri="{FF2B5EF4-FFF2-40B4-BE49-F238E27FC236}">
                <a16:creationId xmlns:a16="http://schemas.microsoft.com/office/drawing/2014/main" id="{4424901C-24B0-4C46-B815-EB0C38D74251}"/>
              </a:ext>
            </a:extLst>
          </p:cNvPr>
          <p:cNvGraphicFramePr>
            <a:graphicFrameLocks noGrp="1"/>
          </p:cNvGraphicFramePr>
          <p:nvPr>
            <p:ph idx="1"/>
            <p:extLst>
              <p:ext uri="{D42A27DB-BD31-4B8C-83A1-F6EECF244321}">
                <p14:modId xmlns:p14="http://schemas.microsoft.com/office/powerpoint/2010/main" val="1266018725"/>
              </p:ext>
            </p:extLst>
          </p:nvPr>
        </p:nvGraphicFramePr>
        <p:xfrm>
          <a:off x="838200" y="1905000"/>
          <a:ext cx="10515600" cy="3998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187489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A43182-22EB-43CF-838B-D35955098B4F}"/>
              </a:ext>
            </a:extLst>
          </p:cNvPr>
          <p:cNvSpPr>
            <a:spLocks noGrp="1"/>
          </p:cNvSpPr>
          <p:nvPr>
            <p:ph type="title"/>
          </p:nvPr>
        </p:nvSpPr>
        <p:spPr>
          <a:xfrm>
            <a:off x="2331215" y="2610775"/>
            <a:ext cx="7738474" cy="1636449"/>
          </a:xfrm>
        </p:spPr>
        <p:txBody>
          <a:bodyPr rtlCol="0">
            <a:normAutofit/>
          </a:bodyPr>
          <a:lstStyle/>
          <a:p>
            <a:pPr rtl="0"/>
            <a:r>
              <a:rPr lang="ja-JP" altLang="en-US" sz="8800" b="1" dirty="0">
                <a:latin typeface="Meiryo UI" panose="020B0604030504040204" pitchFamily="50" charset="-128"/>
                <a:ea typeface="Meiryo UI" panose="020B0604030504040204" pitchFamily="50" charset="-128"/>
              </a:rPr>
              <a:t>アピールポイント</a:t>
            </a:r>
          </a:p>
        </p:txBody>
      </p:sp>
    </p:spTree>
    <p:custDataLst>
      <p:tags r:id="rId1"/>
    </p:custDataLst>
    <p:extLst>
      <p:ext uri="{BB962C8B-B14F-4D97-AF65-F5344CB8AC3E}">
        <p14:creationId xmlns:p14="http://schemas.microsoft.com/office/powerpoint/2010/main" val="3554562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44E039C3-3993-807E-6D5F-7483CFCB7231}"/>
              </a:ext>
            </a:extLst>
          </p:cNvPr>
          <p:cNvSpPr txBox="1"/>
          <p:nvPr/>
        </p:nvSpPr>
        <p:spPr>
          <a:xfrm>
            <a:off x="1622410" y="2382559"/>
            <a:ext cx="8947180" cy="2092881"/>
          </a:xfrm>
          <a:prstGeom prst="rect">
            <a:avLst/>
          </a:prstGeom>
          <a:noFill/>
        </p:spPr>
        <p:txBody>
          <a:bodyPr wrap="square" rtlCol="0">
            <a:spAutoFit/>
          </a:bodyPr>
          <a:lstStyle/>
          <a:p>
            <a:r>
              <a:rPr kumimoji="1" lang="ja-JP" altLang="en-US" sz="13000" dirty="0">
                <a:solidFill>
                  <a:schemeClr val="bg1">
                    <a:lumMod val="95000"/>
                  </a:schemeClr>
                </a:solidFill>
                <a:latin typeface="Meiryo UI" panose="020B0604030504040204" pitchFamily="50" charset="-128"/>
                <a:ea typeface="Meiryo UI" panose="020B0604030504040204" pitchFamily="50" charset="-128"/>
              </a:rPr>
              <a:t>スクレイピング</a:t>
            </a:r>
          </a:p>
        </p:txBody>
      </p:sp>
    </p:spTree>
    <p:custDataLst>
      <p:tags r:id="rId1"/>
    </p:custDataLst>
    <p:extLst>
      <p:ext uri="{BB962C8B-B14F-4D97-AF65-F5344CB8AC3E}">
        <p14:creationId xmlns:p14="http://schemas.microsoft.com/office/powerpoint/2010/main" val="29413455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D7C96BC-D891-28AA-4CF7-D09A1330DDC0}"/>
              </a:ext>
            </a:extLst>
          </p:cNvPr>
          <p:cNvSpPr>
            <a:spLocks noGrp="1"/>
          </p:cNvSpPr>
          <p:nvPr>
            <p:ph type="sldNum" sz="quarter" idx="12"/>
          </p:nvPr>
        </p:nvSpPr>
        <p:spPr/>
        <p:txBody>
          <a:bodyPr/>
          <a:lstStyle/>
          <a:p>
            <a:pPr rtl="0"/>
            <a:fld id="{28844951-7827-47D4-8276-7DDE1FA7D85A}" type="slidenum">
              <a:rPr lang="en-US" altLang="ja-JP" noProof="0" smtClean="0"/>
              <a:t>9</a:t>
            </a:fld>
            <a:endParaRPr lang="ja-JP" altLang="en-US" noProof="0"/>
          </a:p>
        </p:txBody>
      </p:sp>
      <p:sp>
        <p:nvSpPr>
          <p:cNvPr id="5" name="テキスト ボックス 4">
            <a:extLst>
              <a:ext uri="{FF2B5EF4-FFF2-40B4-BE49-F238E27FC236}">
                <a16:creationId xmlns:a16="http://schemas.microsoft.com/office/drawing/2014/main" id="{8A292B8A-FC01-9BB4-134E-9A31F76DB382}"/>
              </a:ext>
            </a:extLst>
          </p:cNvPr>
          <p:cNvSpPr txBox="1"/>
          <p:nvPr/>
        </p:nvSpPr>
        <p:spPr>
          <a:xfrm>
            <a:off x="1921565" y="834023"/>
            <a:ext cx="7938052" cy="584775"/>
          </a:xfrm>
          <a:prstGeom prst="rect">
            <a:avLst/>
          </a:prstGeom>
          <a:noFill/>
        </p:spPr>
        <p:txBody>
          <a:bodyPr wrap="square" rtlCol="0">
            <a:spAutoFit/>
          </a:bodyPr>
          <a:lstStyle/>
          <a:p>
            <a:r>
              <a:rPr kumimoji="1" lang="ja-JP" altLang="en-US" dirty="0"/>
              <a:t>　　　　　　　</a:t>
            </a:r>
            <a:r>
              <a:rPr kumimoji="1" lang="ja-JP" altLang="en-US" sz="3200" b="1" dirty="0"/>
              <a:t>スクレイピングとは</a:t>
            </a:r>
          </a:p>
        </p:txBody>
      </p:sp>
      <p:sp>
        <p:nvSpPr>
          <p:cNvPr id="6" name="テキスト ボックス 5">
            <a:extLst>
              <a:ext uri="{FF2B5EF4-FFF2-40B4-BE49-F238E27FC236}">
                <a16:creationId xmlns:a16="http://schemas.microsoft.com/office/drawing/2014/main" id="{941D7FA4-6118-9C72-0A0B-1A55723AD1F9}"/>
              </a:ext>
            </a:extLst>
          </p:cNvPr>
          <p:cNvSpPr txBox="1"/>
          <p:nvPr/>
        </p:nvSpPr>
        <p:spPr>
          <a:xfrm>
            <a:off x="1205947" y="2370628"/>
            <a:ext cx="9369287" cy="954107"/>
          </a:xfrm>
          <a:prstGeom prst="rect">
            <a:avLst/>
          </a:prstGeom>
          <a:noFill/>
        </p:spPr>
        <p:txBody>
          <a:bodyPr wrap="square" rtlCol="0">
            <a:spAutoFit/>
          </a:bodyPr>
          <a:lstStyle/>
          <a:p>
            <a:r>
              <a:rPr kumimoji="1" lang="ja-JP" altLang="en-US" dirty="0"/>
              <a:t>・</a:t>
            </a:r>
            <a:r>
              <a:rPr lang="en-US" altLang="ja-JP" sz="2800" b="0" i="0" dirty="0">
                <a:solidFill>
                  <a:srgbClr val="333333"/>
                </a:solidFill>
                <a:effectLst/>
                <a:latin typeface="メイリオ" panose="020B0604030504040204" pitchFamily="50" charset="-128"/>
                <a:ea typeface="メイリオ" panose="020B0604030504040204" pitchFamily="50" charset="-128"/>
              </a:rPr>
              <a:t>Web</a:t>
            </a:r>
            <a:r>
              <a:rPr lang="ja-JP" altLang="en-US" sz="2800" b="0" i="0" dirty="0">
                <a:solidFill>
                  <a:srgbClr val="333333"/>
                </a:solidFill>
                <a:effectLst/>
                <a:latin typeface="メイリオ" panose="020B0604030504040204" pitchFamily="50" charset="-128"/>
                <a:ea typeface="メイリオ" panose="020B0604030504040204" pitchFamily="50" charset="-128"/>
              </a:rPr>
              <a:t>サイトやデータベースを探り、大量のデータの中から特定のデータのみを自動で抽出する技術</a:t>
            </a:r>
            <a:endParaRPr lang="en-US" altLang="ja-JP" sz="2800" b="0" i="0" dirty="0">
              <a:solidFill>
                <a:srgbClr val="333333"/>
              </a:solidFill>
              <a:effectLst/>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604D74EE-DEE5-A3DE-3485-87CA72CC349A}"/>
              </a:ext>
            </a:extLst>
          </p:cNvPr>
          <p:cNvSpPr txBox="1"/>
          <p:nvPr/>
        </p:nvSpPr>
        <p:spPr>
          <a:xfrm>
            <a:off x="8000999" y="3429000"/>
            <a:ext cx="3717235" cy="1077218"/>
          </a:xfrm>
          <a:prstGeom prst="rect">
            <a:avLst/>
          </a:prstGeom>
          <a:noFill/>
        </p:spPr>
        <p:txBody>
          <a:bodyPr wrap="square" rtlCol="0">
            <a:spAutoFit/>
          </a:bodyPr>
          <a:lstStyle/>
          <a:p>
            <a:r>
              <a:rPr kumimoji="1" lang="ja-JP" altLang="en-US" sz="3200" b="1" dirty="0"/>
              <a:t>例</a:t>
            </a:r>
            <a:r>
              <a:rPr kumimoji="1" lang="en-US" altLang="ja-JP" sz="3200" b="1" dirty="0"/>
              <a:t>) Yahoo</a:t>
            </a:r>
            <a:r>
              <a:rPr kumimoji="1" lang="ja-JP" altLang="en-US" sz="3200" b="1" dirty="0"/>
              <a:t>サイト　おまとめサイト</a:t>
            </a:r>
          </a:p>
        </p:txBody>
      </p:sp>
      <p:sp>
        <p:nvSpPr>
          <p:cNvPr id="7" name="テキスト ボックス 6">
            <a:extLst>
              <a:ext uri="{FF2B5EF4-FFF2-40B4-BE49-F238E27FC236}">
                <a16:creationId xmlns:a16="http://schemas.microsoft.com/office/drawing/2014/main" id="{84231045-18BA-567A-1E47-448DB46D29F9}"/>
              </a:ext>
            </a:extLst>
          </p:cNvPr>
          <p:cNvSpPr txBox="1"/>
          <p:nvPr/>
        </p:nvSpPr>
        <p:spPr>
          <a:xfrm>
            <a:off x="1205947" y="5019517"/>
            <a:ext cx="9369287" cy="523220"/>
          </a:xfrm>
          <a:prstGeom prst="rect">
            <a:avLst/>
          </a:prstGeom>
          <a:noFill/>
        </p:spPr>
        <p:txBody>
          <a:bodyPr wrap="square" rtlCol="0">
            <a:spAutoFit/>
          </a:bodyPr>
          <a:lstStyle/>
          <a:p>
            <a:r>
              <a:rPr kumimoji="1" lang="ja-JP" altLang="en-US" dirty="0"/>
              <a:t>・</a:t>
            </a:r>
            <a:r>
              <a:rPr kumimoji="1" lang="ja-JP" altLang="en-US" sz="2800" dirty="0">
                <a:latin typeface="メイリオ" panose="020B0604030504040204" pitchFamily="50" charset="-128"/>
                <a:ea typeface="メイリオ" panose="020B0604030504040204" pitchFamily="50" charset="-128"/>
              </a:rPr>
              <a:t>使用しているページ：　レシピ画面</a:t>
            </a:r>
            <a:endParaRPr lang="en-US" altLang="ja-JP" sz="2800" b="0" i="0" dirty="0">
              <a:solidFill>
                <a:srgbClr val="333333"/>
              </a:solidFill>
              <a:effectLst/>
              <a:latin typeface="メイリオ" panose="020B0604030504040204" pitchFamily="50" charset="-128"/>
              <a:ea typeface="メイリオ" panose="020B0604030504040204" pitchFamily="50" charset="-128"/>
            </a:endParaRPr>
          </a:p>
        </p:txBody>
      </p:sp>
    </p:spTree>
    <p:custDataLst>
      <p:tags r:id="rId1"/>
    </p:custDataLst>
    <p:extLst>
      <p:ext uri="{BB962C8B-B14F-4D97-AF65-F5344CB8AC3E}">
        <p14:creationId xmlns:p14="http://schemas.microsoft.com/office/powerpoint/2010/main" val="19529240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5.8|18.5|9.2"/>
</p:tagLst>
</file>

<file path=ppt/tags/tag2.xml><?xml version="1.0" encoding="utf-8"?>
<p:tagLst xmlns:a="http://schemas.openxmlformats.org/drawingml/2006/main" xmlns:r="http://schemas.openxmlformats.org/officeDocument/2006/relationships" xmlns:p="http://schemas.openxmlformats.org/presentationml/2006/main">
  <p:tag name="TIMING" val="|0.2|2.7"/>
</p:tagLst>
</file>

<file path=ppt/tags/tag3.xml><?xml version="1.0" encoding="utf-8"?>
<p:tagLst xmlns:a="http://schemas.openxmlformats.org/drawingml/2006/main" xmlns:r="http://schemas.openxmlformats.org/officeDocument/2006/relationships" xmlns:p="http://schemas.openxmlformats.org/presentationml/2006/main">
  <p:tag name="TIMING" val="|5.7"/>
</p:tagLst>
</file>

<file path=ppt/tags/tag4.xml><?xml version="1.0" encoding="utf-8"?>
<p:tagLst xmlns:a="http://schemas.openxmlformats.org/drawingml/2006/main" xmlns:r="http://schemas.openxmlformats.org/officeDocument/2006/relationships" xmlns:p="http://schemas.openxmlformats.org/presentationml/2006/main">
  <p:tag name="TIMING" val="|0"/>
</p:tagLst>
</file>

<file path=ppt/tags/tag5.xml><?xml version="1.0" encoding="utf-8"?>
<p:tagLst xmlns:a="http://schemas.openxmlformats.org/drawingml/2006/main" xmlns:r="http://schemas.openxmlformats.org/officeDocument/2006/relationships" xmlns:p="http://schemas.openxmlformats.org/presentationml/2006/main">
  <p:tag name="TIMING" val="|31.8"/>
</p:tagLst>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1756639_TF00537603_Win32" id="{44ED9D36-D9F0-4F04-9871-181B91608463}" vid="{D823EA0B-3F98-44AA-81D3-BBDD4733EAD0}"/>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6052644-F409-493B-8E91-969D43897F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AFE2A1-77F8-441E-9B9F-DD61C354F4F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5CF4B188-9E41-4609-81DC-EA2587D009A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{A5EA1AB2-2889-4A07-8178-D896F1F46E0C}tf00537603_win32</Template>
  <TotalTime>1681</TotalTime>
  <Words>752</Words>
  <Application>Microsoft Office PowerPoint</Application>
  <PresentationFormat>ワイド画面</PresentationFormat>
  <Paragraphs>160</Paragraphs>
  <Slides>18</Slides>
  <Notes>14</Notes>
  <HiddenSlides>0</HiddenSlides>
  <MMClips>1</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18</vt:i4>
      </vt:variant>
    </vt:vector>
  </HeadingPairs>
  <TitlesOfParts>
    <vt:vector size="26" baseType="lpstr">
      <vt:lpstr>Meiryo UI</vt:lpstr>
      <vt:lpstr>NotoSansJP</vt:lpstr>
      <vt:lpstr>メイリオ</vt:lpstr>
      <vt:lpstr>Arial</vt:lpstr>
      <vt:lpstr>Avenir Next LT Pro</vt:lpstr>
      <vt:lpstr>Sabon Next LT</vt:lpstr>
      <vt:lpstr>Wingdings</vt:lpstr>
      <vt:lpstr>LuminousVTI</vt:lpstr>
      <vt:lpstr>F1- ミハエル</vt:lpstr>
      <vt:lpstr>メンバー</vt:lpstr>
      <vt:lpstr>目次</vt:lpstr>
      <vt:lpstr>ペルソナ紹介</vt:lpstr>
      <vt:lpstr>　　　　　　G and A 　　</vt:lpstr>
      <vt:lpstr>機能一覧</vt:lpstr>
      <vt:lpstr>アピールポイント</vt:lpstr>
      <vt:lpstr>PowerPoint プレゼンテーション</vt:lpstr>
      <vt:lpstr>PowerPoint プレゼンテーション</vt:lpstr>
      <vt:lpstr>デモンストレーション Let’ｓ go 　　→→</vt:lpstr>
      <vt:lpstr>清水捺希</vt:lpstr>
      <vt:lpstr>新屋あかり</vt:lpstr>
      <vt:lpstr>竹入健人</vt:lpstr>
      <vt:lpstr>北條湧基</vt:lpstr>
      <vt:lpstr>去田拓也</vt:lpstr>
      <vt:lpstr>まとめ</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F1- ミハイル</dc:title>
  <dc:creator>去田拓也</dc:creator>
  <cp:lastModifiedBy>去田拓也</cp:lastModifiedBy>
  <cp:revision>28</cp:revision>
  <dcterms:created xsi:type="dcterms:W3CDTF">2022-06-22T04:57:53Z</dcterms:created>
  <dcterms:modified xsi:type="dcterms:W3CDTF">2022-06-29T01:57:14Z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